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27"/>
  </p:notesMasterIdLst>
  <p:sldIdLst>
    <p:sldId id="256" r:id="rId3"/>
    <p:sldId id="262" r:id="rId4"/>
    <p:sldId id="264" r:id="rId5"/>
    <p:sldId id="540" r:id="rId6"/>
    <p:sldId id="257" r:id="rId7"/>
    <p:sldId id="621" r:id="rId8"/>
    <p:sldId id="611" r:id="rId9"/>
    <p:sldId id="619" r:id="rId10"/>
    <p:sldId id="545" r:id="rId11"/>
    <p:sldId id="263" r:id="rId12"/>
    <p:sldId id="613" r:id="rId13"/>
    <p:sldId id="267" r:id="rId14"/>
    <p:sldId id="266" r:id="rId15"/>
    <p:sldId id="615" r:id="rId16"/>
    <p:sldId id="265" r:id="rId17"/>
    <p:sldId id="618" r:id="rId18"/>
    <p:sldId id="620" r:id="rId19"/>
    <p:sldId id="614" r:id="rId20"/>
    <p:sldId id="268" r:id="rId21"/>
    <p:sldId id="612" r:id="rId22"/>
    <p:sldId id="616" r:id="rId23"/>
    <p:sldId id="617" r:id="rId24"/>
    <p:sldId id="513" r:id="rId25"/>
    <p:sldId id="515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9EADBE-C04F-424F-831D-BDF2974BFE22}" v="392" dt="2025-03-08T02:59:43.9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66" autoAdjust="0"/>
    <p:restoredTop sz="86400" autoAdjust="0"/>
  </p:normalViewPr>
  <p:slideViewPr>
    <p:cSldViewPr snapToGrid="0">
      <p:cViewPr varScale="1">
        <p:scale>
          <a:sx n="63" d="100"/>
          <a:sy n="63" d="100"/>
        </p:scale>
        <p:origin x="557" y="278"/>
      </p:cViewPr>
      <p:guideLst/>
    </p:cSldViewPr>
  </p:slideViewPr>
  <p:outlineViewPr>
    <p:cViewPr>
      <p:scale>
        <a:sx n="33" d="100"/>
        <a:sy n="33" d="100"/>
      </p:scale>
      <p:origin x="0" y="-67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uis Davidson" userId="80677fb08b3162e4" providerId="LiveId" clId="{2266D5E0-01BE-C34E-B510-A955DAF20BC3}"/>
    <pc:docChg chg="modSld sldOrd">
      <pc:chgData name="Louis Davidson" userId="80677fb08b3162e4" providerId="LiveId" clId="{2266D5E0-01BE-C34E-B510-A955DAF20BC3}" dt="2025-02-23T19:50:15.844" v="364" actId="1076"/>
      <pc:docMkLst>
        <pc:docMk/>
      </pc:docMkLst>
      <pc:sldChg chg="modSp ord">
        <pc:chgData name="Louis Davidson" userId="80677fb08b3162e4" providerId="LiveId" clId="{2266D5E0-01BE-C34E-B510-A955DAF20BC3}" dt="2025-02-23T19:49:48.894" v="348" actId="1076"/>
        <pc:sldMkLst>
          <pc:docMk/>
          <pc:sldMk cId="2844038914" sldId="265"/>
        </pc:sldMkLst>
      </pc:sldChg>
      <pc:sldChg chg="modSp ord">
        <pc:chgData name="Louis Davidson" userId="80677fb08b3162e4" providerId="LiveId" clId="{2266D5E0-01BE-C34E-B510-A955DAF20BC3}" dt="2025-02-23T19:50:15.844" v="364" actId="1076"/>
        <pc:sldMkLst>
          <pc:docMk/>
          <pc:sldMk cId="87735207" sldId="267"/>
        </pc:sldMkLst>
        <pc:spChg chg="mod">
          <ac:chgData name="Louis Davidson" userId="80677fb08b3162e4" providerId="LiveId" clId="{2266D5E0-01BE-C34E-B510-A955DAF20BC3}" dt="2025-02-23T19:50:09.100" v="363" actId="20577"/>
          <ac:spMkLst>
            <pc:docMk/>
            <pc:sldMk cId="87735207" sldId="267"/>
            <ac:spMk id="2" creationId="{07D6B04C-41D4-2288-A5B6-B23290475985}"/>
          </ac:spMkLst>
        </pc:spChg>
      </pc:sldChg>
    </pc:docChg>
  </pc:docChgLst>
  <pc:docChgLst>
    <pc:chgData name="Louis Davidson" userId="80677fb08b3162e4" providerId="LiveId" clId="{F29EADBE-C04F-424F-831D-BDF2974BFE22}"/>
    <pc:docChg chg="undo redo custSel addSld delSld modSld sldOrd">
      <pc:chgData name="Louis Davidson" userId="80677fb08b3162e4" providerId="LiveId" clId="{F29EADBE-C04F-424F-831D-BDF2974BFE22}" dt="2025-03-08T03:12:48.835" v="7863" actId="47"/>
      <pc:docMkLst>
        <pc:docMk/>
      </pc:docMkLst>
      <pc:sldChg chg="addSp delSp modSp mod setBg modAnim setClrOvrMap delDesignElem">
        <pc:chgData name="Louis Davidson" userId="80677fb08b3162e4" providerId="LiveId" clId="{F29EADBE-C04F-424F-831D-BDF2974BFE22}" dt="2025-03-01T23:02:01.439" v="6671"/>
        <pc:sldMkLst>
          <pc:docMk/>
          <pc:sldMk cId="3013900184" sldId="256"/>
        </pc:sldMkLst>
        <pc:spChg chg="mod">
          <ac:chgData name="Louis Davidson" userId="80677fb08b3162e4" providerId="LiveId" clId="{F29EADBE-C04F-424F-831D-BDF2974BFE22}" dt="2025-03-01T23:02:01.439" v="6671"/>
          <ac:spMkLst>
            <pc:docMk/>
            <pc:sldMk cId="3013900184" sldId="256"/>
            <ac:spMk id="2" creationId="{84713F96-10E6-7EA9-471D-D769A10B7E8F}"/>
          </ac:spMkLst>
        </pc:spChg>
        <pc:spChg chg="mod">
          <ac:chgData name="Louis Davidson" userId="80677fb08b3162e4" providerId="LiveId" clId="{F29EADBE-C04F-424F-831D-BDF2974BFE22}" dt="2025-03-01T23:02:01.439" v="6671"/>
          <ac:spMkLst>
            <pc:docMk/>
            <pc:sldMk cId="3013900184" sldId="256"/>
            <ac:spMk id="3" creationId="{D19B226D-20B2-D67D-26B7-DFC6DFA53929}"/>
          </ac:spMkLst>
        </pc:spChg>
        <pc:spChg chg="add mod">
          <ac:chgData name="Louis Davidson" userId="80677fb08b3162e4" providerId="LiveId" clId="{F29EADBE-C04F-424F-831D-BDF2974BFE22}" dt="2025-03-01T22:06:52.172" v="6265" actId="1076"/>
          <ac:spMkLst>
            <pc:docMk/>
            <pc:sldMk cId="3013900184" sldId="256"/>
            <ac:spMk id="5" creationId="{28FA143A-0717-9096-0665-6F989B94FF96}"/>
          </ac:spMkLst>
        </pc:spChg>
        <pc:picChg chg="add mod">
          <ac:chgData name="Louis Davidson" userId="80677fb08b3162e4" providerId="LiveId" clId="{F29EADBE-C04F-424F-831D-BDF2974BFE22}" dt="2025-03-01T22:06:52.172" v="6265" actId="1076"/>
          <ac:picMkLst>
            <pc:docMk/>
            <pc:sldMk cId="3013900184" sldId="256"/>
            <ac:picMk id="8" creationId="{611BDE23-C74C-D5CA-E55E-793D36FEC377}"/>
          </ac:picMkLst>
        </pc:picChg>
      </pc:sldChg>
      <pc:sldChg chg="addSp delSp modSp mod setBg delAnim modAnim delDesignElem">
        <pc:chgData name="Louis Davidson" userId="80677fb08b3162e4" providerId="LiveId" clId="{F29EADBE-C04F-424F-831D-BDF2974BFE22}" dt="2025-03-01T23:02:01.439" v="6671"/>
        <pc:sldMkLst>
          <pc:docMk/>
          <pc:sldMk cId="3871385064" sldId="257"/>
        </pc:sldMkLst>
        <pc:spChg chg="mod ord">
          <ac:chgData name="Louis Davidson" userId="80677fb08b3162e4" providerId="LiveId" clId="{F29EADBE-C04F-424F-831D-BDF2974BFE22}" dt="2025-03-01T22:20:24.422" v="6298" actId="14100"/>
          <ac:spMkLst>
            <pc:docMk/>
            <pc:sldMk cId="3871385064" sldId="257"/>
            <ac:spMk id="2" creationId="{F5DC13DF-0BF2-C072-719C-D1838F8E6F0A}"/>
          </ac:spMkLst>
        </pc:spChg>
        <pc:spChg chg="add del">
          <ac:chgData name="Louis Davidson" userId="80677fb08b3162e4" providerId="LiveId" clId="{F29EADBE-C04F-424F-831D-BDF2974BFE22}" dt="2025-03-01T23:02:01.439" v="6671"/>
          <ac:spMkLst>
            <pc:docMk/>
            <pc:sldMk cId="3871385064" sldId="257"/>
            <ac:spMk id="25" creationId="{36E6FEC8-170C-492C-84E0-54394629D120}"/>
          </ac:spMkLst>
        </pc:spChg>
        <pc:spChg chg="add del">
          <ac:chgData name="Louis Davidson" userId="80677fb08b3162e4" providerId="LiveId" clId="{F29EADBE-C04F-424F-831D-BDF2974BFE22}" dt="2025-03-01T23:02:01.439" v="6671"/>
          <ac:spMkLst>
            <pc:docMk/>
            <pc:sldMk cId="3871385064" sldId="257"/>
            <ac:spMk id="27" creationId="{DEE940A1-B9E0-4C5D-A55E-B19742379C83}"/>
          </ac:spMkLst>
        </pc:spChg>
        <pc:spChg chg="add del">
          <ac:chgData name="Louis Davidson" userId="80677fb08b3162e4" providerId="LiveId" clId="{F29EADBE-C04F-424F-831D-BDF2974BFE22}" dt="2025-03-01T23:02:01.439" v="6671"/>
          <ac:spMkLst>
            <pc:docMk/>
            <pc:sldMk cId="3871385064" sldId="257"/>
            <ac:spMk id="33" creationId="{B7A72AB3-7AC2-4380-8B64-AFC8AC684F4C}"/>
          </ac:spMkLst>
        </pc:spChg>
        <pc:spChg chg="add del">
          <ac:chgData name="Louis Davidson" userId="80677fb08b3162e4" providerId="LiveId" clId="{F29EADBE-C04F-424F-831D-BDF2974BFE22}" dt="2025-03-01T23:02:01.439" v="6671"/>
          <ac:spMkLst>
            <pc:docMk/>
            <pc:sldMk cId="3871385064" sldId="257"/>
            <ac:spMk id="35" creationId="{834896F5-ADC0-4F92-891D-8AD641242B61}"/>
          </ac:spMkLst>
        </pc:spChg>
        <pc:picChg chg="add mod ord">
          <ac:chgData name="Louis Davidson" userId="80677fb08b3162e4" providerId="LiveId" clId="{F29EADBE-C04F-424F-831D-BDF2974BFE22}" dt="2025-03-01T22:19:03.052" v="6292" actId="26606"/>
          <ac:picMkLst>
            <pc:docMk/>
            <pc:sldMk cId="3871385064" sldId="257"/>
            <ac:picMk id="7" creationId="{41ED4C77-8023-8F12-C39F-6BF28FCFAF7E}"/>
          </ac:picMkLst>
        </pc:picChg>
        <pc:cxnChg chg="add del">
          <ac:chgData name="Louis Davidson" userId="80677fb08b3162e4" providerId="LiveId" clId="{F29EADBE-C04F-424F-831D-BDF2974BFE22}" dt="2025-03-01T23:02:01.439" v="6671"/>
          <ac:cxnSpMkLst>
            <pc:docMk/>
            <pc:sldMk cId="3871385064" sldId="257"/>
            <ac:cxnSpMk id="29" creationId="{81C8E47B-A563-4B44-A9B0-9316605C2E4E}"/>
          </ac:cxnSpMkLst>
        </pc:cxnChg>
        <pc:cxnChg chg="add del">
          <ac:chgData name="Louis Davidson" userId="80677fb08b3162e4" providerId="LiveId" clId="{F29EADBE-C04F-424F-831D-BDF2974BFE22}" dt="2025-03-01T23:02:01.439" v="6671"/>
          <ac:cxnSpMkLst>
            <pc:docMk/>
            <pc:sldMk cId="3871385064" sldId="257"/>
            <ac:cxnSpMk id="31" creationId="{2C7D7D77-8DF2-444B-A0BB-15B065195528}"/>
          </ac:cxnSpMkLst>
        </pc:cxnChg>
      </pc:sldChg>
      <pc:sldChg chg="del">
        <pc:chgData name="Louis Davidson" userId="80677fb08b3162e4" providerId="LiveId" clId="{F29EADBE-C04F-424F-831D-BDF2974BFE22}" dt="2025-02-23T21:42:41.127" v="1047" actId="47"/>
        <pc:sldMkLst>
          <pc:docMk/>
          <pc:sldMk cId="2856345740" sldId="258"/>
        </pc:sldMkLst>
      </pc:sldChg>
      <pc:sldChg chg="addSp delSp add del setBg delDesignElem">
        <pc:chgData name="Louis Davidson" userId="80677fb08b3162e4" providerId="LiveId" clId="{F29EADBE-C04F-424F-831D-BDF2974BFE22}" dt="2025-03-08T03:12:48.835" v="7863" actId="47"/>
        <pc:sldMkLst>
          <pc:docMk/>
          <pc:sldMk cId="3405244592" sldId="258"/>
        </pc:sldMkLst>
        <pc:spChg chg="add del">
          <ac:chgData name="Louis Davidson" userId="80677fb08b3162e4" providerId="LiveId" clId="{F29EADBE-C04F-424F-831D-BDF2974BFE22}" dt="2025-03-08T02:05:26.817" v="7112"/>
          <ac:spMkLst>
            <pc:docMk/>
            <pc:sldMk cId="3405244592" sldId="258"/>
            <ac:spMk id="10" creationId="{245A9F99-D9B1-4094-A2E2-B90AC1DB7B9C}"/>
          </ac:spMkLst>
        </pc:spChg>
        <pc:spChg chg="add del">
          <ac:chgData name="Louis Davidson" userId="80677fb08b3162e4" providerId="LiveId" clId="{F29EADBE-C04F-424F-831D-BDF2974BFE22}" dt="2025-03-08T02:05:26.817" v="7112"/>
          <ac:spMkLst>
            <pc:docMk/>
            <pc:sldMk cId="3405244592" sldId="258"/>
            <ac:spMk id="12" creationId="{B7FAF607-473A-4A43-A23D-BBFF5C4117BB}"/>
          </ac:spMkLst>
        </pc:spChg>
        <pc:grpChg chg="add del">
          <ac:chgData name="Louis Davidson" userId="80677fb08b3162e4" providerId="LiveId" clId="{F29EADBE-C04F-424F-831D-BDF2974BFE22}" dt="2025-03-08T02:05:26.817" v="7112"/>
          <ac:grpSpMkLst>
            <pc:docMk/>
            <pc:sldMk cId="3405244592" sldId="258"/>
            <ac:grpSpMk id="14" creationId="{C5F6476F-D303-44D3-B30F-1BA348F0F64A}"/>
          </ac:grpSpMkLst>
        </pc:grpChg>
      </pc:sldChg>
      <pc:sldChg chg="addSp delSp add del setBg delDesignElem">
        <pc:chgData name="Louis Davidson" userId="80677fb08b3162e4" providerId="LiveId" clId="{F29EADBE-C04F-424F-831D-BDF2974BFE22}" dt="2025-03-08T03:12:48.835" v="7863" actId="47"/>
        <pc:sldMkLst>
          <pc:docMk/>
          <pc:sldMk cId="1069818837" sldId="259"/>
        </pc:sldMkLst>
        <pc:spChg chg="add del">
          <ac:chgData name="Louis Davidson" userId="80677fb08b3162e4" providerId="LiveId" clId="{F29EADBE-C04F-424F-831D-BDF2974BFE22}" dt="2025-03-08T02:05:26.817" v="7112"/>
          <ac:spMkLst>
            <pc:docMk/>
            <pc:sldMk cId="1069818837" sldId="259"/>
            <ac:spMk id="10" creationId="{4C5FAB09-EA7C-B341-9661-EB103BDA58B7}"/>
          </ac:spMkLst>
        </pc:spChg>
        <pc:spChg chg="add del">
          <ac:chgData name="Louis Davidson" userId="80677fb08b3162e4" providerId="LiveId" clId="{F29EADBE-C04F-424F-831D-BDF2974BFE22}" dt="2025-03-08T02:05:26.817" v="7112"/>
          <ac:spMkLst>
            <pc:docMk/>
            <pc:sldMk cId="1069818837" sldId="259"/>
            <ac:spMk id="12" creationId="{F7F65DD3-623E-18E5-36D5-8F288C41F588}"/>
          </ac:spMkLst>
        </pc:spChg>
        <pc:grpChg chg="add del">
          <ac:chgData name="Louis Davidson" userId="80677fb08b3162e4" providerId="LiveId" clId="{F29EADBE-C04F-424F-831D-BDF2974BFE22}" dt="2025-03-08T02:05:26.817" v="7112"/>
          <ac:grpSpMkLst>
            <pc:docMk/>
            <pc:sldMk cId="1069818837" sldId="259"/>
            <ac:grpSpMk id="14" creationId="{6C93DE11-C7FD-AB5C-703D-B7C6B9700FD1}"/>
          </ac:grpSpMkLst>
        </pc:grpChg>
      </pc:sldChg>
      <pc:sldChg chg="del">
        <pc:chgData name="Louis Davidson" userId="80677fb08b3162e4" providerId="LiveId" clId="{F29EADBE-C04F-424F-831D-BDF2974BFE22}" dt="2025-02-11T21:25:44.565" v="0" actId="2696"/>
        <pc:sldMkLst>
          <pc:docMk/>
          <pc:sldMk cId="1826404516" sldId="259"/>
        </pc:sldMkLst>
      </pc:sldChg>
      <pc:sldChg chg="del">
        <pc:chgData name="Louis Davidson" userId="80677fb08b3162e4" providerId="LiveId" clId="{F29EADBE-C04F-424F-831D-BDF2974BFE22}" dt="2025-02-11T21:25:47.687" v="1" actId="2696"/>
        <pc:sldMkLst>
          <pc:docMk/>
          <pc:sldMk cId="1136021652" sldId="260"/>
        </pc:sldMkLst>
      </pc:sldChg>
      <pc:sldChg chg="addSp delSp add del setBg delDesignElem">
        <pc:chgData name="Louis Davidson" userId="80677fb08b3162e4" providerId="LiveId" clId="{F29EADBE-C04F-424F-831D-BDF2974BFE22}" dt="2025-03-08T03:12:48.835" v="7863" actId="47"/>
        <pc:sldMkLst>
          <pc:docMk/>
          <pc:sldMk cId="3086702527" sldId="260"/>
        </pc:sldMkLst>
        <pc:spChg chg="add del">
          <ac:chgData name="Louis Davidson" userId="80677fb08b3162e4" providerId="LiveId" clId="{F29EADBE-C04F-424F-831D-BDF2974BFE22}" dt="2025-03-08T02:05:26.817" v="7112"/>
          <ac:spMkLst>
            <pc:docMk/>
            <pc:sldMk cId="3086702527" sldId="260"/>
            <ac:spMk id="10" creationId="{EDDBB197-D710-4A4F-A9CA-FD2177498BE8}"/>
          </ac:spMkLst>
        </pc:spChg>
        <pc:spChg chg="add del">
          <ac:chgData name="Louis Davidson" userId="80677fb08b3162e4" providerId="LiveId" clId="{F29EADBE-C04F-424F-831D-BDF2974BFE22}" dt="2025-03-08T02:05:26.817" v="7112"/>
          <ac:spMkLst>
            <pc:docMk/>
            <pc:sldMk cId="3086702527" sldId="260"/>
            <ac:spMk id="12" creationId="{975D1CFA-2CDB-4B64-BD9F-85744E8DA12F}"/>
          </ac:spMkLst>
        </pc:spChg>
        <pc:grpChg chg="add del">
          <ac:chgData name="Louis Davidson" userId="80677fb08b3162e4" providerId="LiveId" clId="{F29EADBE-C04F-424F-831D-BDF2974BFE22}" dt="2025-03-08T02:05:26.817" v="7112"/>
          <ac:grpSpMkLst>
            <pc:docMk/>
            <pc:sldMk cId="3086702527" sldId="260"/>
            <ac:grpSpMk id="14" creationId="{25EE5136-01F1-466C-962D-BA9B4C6757AA}"/>
          </ac:grpSpMkLst>
        </pc:grpChg>
      </pc:sldChg>
      <pc:sldChg chg="addSp delSp add del setBg delDesignElem">
        <pc:chgData name="Louis Davidson" userId="80677fb08b3162e4" providerId="LiveId" clId="{F29EADBE-C04F-424F-831D-BDF2974BFE22}" dt="2025-03-08T03:12:48.835" v="7863" actId="47"/>
        <pc:sldMkLst>
          <pc:docMk/>
          <pc:sldMk cId="3294792899" sldId="261"/>
        </pc:sldMkLst>
        <pc:spChg chg="add del">
          <ac:chgData name="Louis Davidson" userId="80677fb08b3162e4" providerId="LiveId" clId="{F29EADBE-C04F-424F-831D-BDF2974BFE22}" dt="2025-03-08T02:05:26.817" v="7112"/>
          <ac:spMkLst>
            <pc:docMk/>
            <pc:sldMk cId="3294792899" sldId="261"/>
            <ac:spMk id="8" creationId="{18873D23-2DCF-4B31-A009-95721C06E8E1}"/>
          </ac:spMkLst>
        </pc:spChg>
        <pc:spChg chg="add del">
          <ac:chgData name="Louis Davidson" userId="80677fb08b3162e4" providerId="LiveId" clId="{F29EADBE-C04F-424F-831D-BDF2974BFE22}" dt="2025-03-08T02:05:26.817" v="7112"/>
          <ac:spMkLst>
            <pc:docMk/>
            <pc:sldMk cId="3294792899" sldId="261"/>
            <ac:spMk id="10" creationId="{C13EF075-D4EF-4929-ADBC-91B27DA19955}"/>
          </ac:spMkLst>
        </pc:spChg>
        <pc:grpChg chg="add del">
          <ac:chgData name="Louis Davidson" userId="80677fb08b3162e4" providerId="LiveId" clId="{F29EADBE-C04F-424F-831D-BDF2974BFE22}" dt="2025-03-08T02:05:26.817" v="7112"/>
          <ac:grpSpMkLst>
            <pc:docMk/>
            <pc:sldMk cId="3294792899" sldId="261"/>
            <ac:grpSpMk id="12" creationId="{DAA26DFA-AAB2-4973-9C17-16D587C7B198}"/>
          </ac:grpSpMkLst>
        </pc:grpChg>
      </pc:sldChg>
      <pc:sldChg chg="modSp del mod ord">
        <pc:chgData name="Louis Davidson" userId="80677fb08b3162e4" providerId="LiveId" clId="{F29EADBE-C04F-424F-831D-BDF2974BFE22}" dt="2025-02-23T22:06:55.692" v="2494" actId="47"/>
        <pc:sldMkLst>
          <pc:docMk/>
          <pc:sldMk cId="2122612928" sldId="262"/>
        </pc:sldMkLst>
      </pc:sldChg>
      <pc:sldChg chg="addSp delSp modSp new mod setBg">
        <pc:chgData name="Louis Davidson" userId="80677fb08b3162e4" providerId="LiveId" clId="{F29EADBE-C04F-424F-831D-BDF2974BFE22}" dt="2025-03-08T02:09:10.395" v="7146" actId="14100"/>
        <pc:sldMkLst>
          <pc:docMk/>
          <pc:sldMk cId="3249788985" sldId="262"/>
        </pc:sldMkLst>
        <pc:spChg chg="mod">
          <ac:chgData name="Louis Davidson" userId="80677fb08b3162e4" providerId="LiveId" clId="{F29EADBE-C04F-424F-831D-BDF2974BFE22}" dt="2025-03-08T02:09:10.395" v="7146" actId="14100"/>
          <ac:spMkLst>
            <pc:docMk/>
            <pc:sldMk cId="3249788985" sldId="262"/>
            <ac:spMk id="2" creationId="{DDC4CF58-509A-BB1A-D3D3-9C9AA1894268}"/>
          </ac:spMkLst>
        </pc:spChg>
        <pc:spChg chg="del">
          <ac:chgData name="Louis Davidson" userId="80677fb08b3162e4" providerId="LiveId" clId="{F29EADBE-C04F-424F-831D-BDF2974BFE22}" dt="2025-03-08T02:06:36.168" v="7145" actId="26606"/>
          <ac:spMkLst>
            <pc:docMk/>
            <pc:sldMk cId="3249788985" sldId="262"/>
            <ac:spMk id="3" creationId="{9792FFFA-491C-43EE-5640-F69FA2CCA622}"/>
          </ac:spMkLst>
        </pc:spChg>
        <pc:spChg chg="add">
          <ac:chgData name="Louis Davidson" userId="80677fb08b3162e4" providerId="LiveId" clId="{F29EADBE-C04F-424F-831D-BDF2974BFE22}" dt="2025-03-08T02:06:36.168" v="7145" actId="26606"/>
          <ac:spMkLst>
            <pc:docMk/>
            <pc:sldMk cId="3249788985" sldId="262"/>
            <ac:spMk id="9" creationId="{C1DD1A8A-57D5-4A81-AD04-532B043C5611}"/>
          </ac:spMkLst>
        </pc:spChg>
        <pc:spChg chg="add">
          <ac:chgData name="Louis Davidson" userId="80677fb08b3162e4" providerId="LiveId" clId="{F29EADBE-C04F-424F-831D-BDF2974BFE22}" dt="2025-03-08T02:06:36.168" v="7145" actId="26606"/>
          <ac:spMkLst>
            <pc:docMk/>
            <pc:sldMk cId="3249788985" sldId="262"/>
            <ac:spMk id="11" creationId="{007891EC-4501-44ED-A8C8-B11B6DB767AB}"/>
          </ac:spMkLst>
        </pc:spChg>
        <pc:picChg chg="add">
          <ac:chgData name="Louis Davidson" userId="80677fb08b3162e4" providerId="LiveId" clId="{F29EADBE-C04F-424F-831D-BDF2974BFE22}" dt="2025-03-08T02:06:36.168" v="7145" actId="26606"/>
          <ac:picMkLst>
            <pc:docMk/>
            <pc:sldMk cId="3249788985" sldId="262"/>
            <ac:picMk id="5" creationId="{C55F38B2-8396-9430-8741-861614568267}"/>
          </ac:picMkLst>
        </pc:picChg>
      </pc:sldChg>
      <pc:sldChg chg="addSp delSp modSp mod ord setBg modAnim">
        <pc:chgData name="Louis Davidson" userId="80677fb08b3162e4" providerId="LiveId" clId="{F29EADBE-C04F-424F-831D-BDF2974BFE22}" dt="2025-03-01T23:02:01.439" v="6671"/>
        <pc:sldMkLst>
          <pc:docMk/>
          <pc:sldMk cId="2466170329" sldId="263"/>
        </pc:sldMkLst>
        <pc:spChg chg="mod">
          <ac:chgData name="Louis Davidson" userId="80677fb08b3162e4" providerId="LiveId" clId="{F29EADBE-C04F-424F-831D-BDF2974BFE22}" dt="2025-03-01T23:02:01.439" v="6671"/>
          <ac:spMkLst>
            <pc:docMk/>
            <pc:sldMk cId="2466170329" sldId="263"/>
            <ac:spMk id="2" creationId="{75BAC107-78E7-1AD9-0D67-AA41202A8C37}"/>
          </ac:spMkLst>
        </pc:spChg>
        <pc:spChg chg="mod ord">
          <ac:chgData name="Louis Davidson" userId="80677fb08b3162e4" providerId="LiveId" clId="{F29EADBE-C04F-424F-831D-BDF2974BFE22}" dt="2025-03-01T21:07:22.953" v="5815" actId="404"/>
          <ac:spMkLst>
            <pc:docMk/>
            <pc:sldMk cId="2466170329" sldId="263"/>
            <ac:spMk id="3" creationId="{DE2DAA44-A15E-9869-C24E-EB7893C5651A}"/>
          </ac:spMkLst>
        </pc:spChg>
        <pc:picChg chg="add mod ord">
          <ac:chgData name="Louis Davidson" userId="80677fb08b3162e4" providerId="LiveId" clId="{F29EADBE-C04F-424F-831D-BDF2974BFE22}" dt="2025-03-01T21:07:06.443" v="5810" actId="1076"/>
          <ac:picMkLst>
            <pc:docMk/>
            <pc:sldMk cId="2466170329" sldId="263"/>
            <ac:picMk id="5" creationId="{4B5D62C2-D595-0958-BF6D-A76649BCBB8F}"/>
          </ac:picMkLst>
        </pc:picChg>
        <pc:picChg chg="add mod ord">
          <ac:chgData name="Louis Davidson" userId="80677fb08b3162e4" providerId="LiveId" clId="{F29EADBE-C04F-424F-831D-BDF2974BFE22}" dt="2025-03-01T21:07:04.542" v="5809" actId="1076"/>
          <ac:picMkLst>
            <pc:docMk/>
            <pc:sldMk cId="2466170329" sldId="263"/>
            <ac:picMk id="19" creationId="{D5608EB6-FFC3-51E1-128A-4592F6FD8527}"/>
          </ac:picMkLst>
        </pc:picChg>
      </pc:sldChg>
      <pc:sldChg chg="modSp del">
        <pc:chgData name="Louis Davidson" userId="80677fb08b3162e4" providerId="LiveId" clId="{F29EADBE-C04F-424F-831D-BDF2974BFE22}" dt="2025-02-24T01:36:38.277" v="4829" actId="47"/>
        <pc:sldMkLst>
          <pc:docMk/>
          <pc:sldMk cId="699516120" sldId="264"/>
        </pc:sldMkLst>
      </pc:sldChg>
      <pc:sldChg chg="addSp modSp new mod setBg addAnim">
        <pc:chgData name="Louis Davidson" userId="80677fb08b3162e4" providerId="LiveId" clId="{F29EADBE-C04F-424F-831D-BDF2974BFE22}" dt="2025-03-08T02:09:54.007" v="7248"/>
        <pc:sldMkLst>
          <pc:docMk/>
          <pc:sldMk cId="1009196265" sldId="264"/>
        </pc:sldMkLst>
        <pc:spChg chg="mod">
          <ac:chgData name="Louis Davidson" userId="80677fb08b3162e4" providerId="LiveId" clId="{F29EADBE-C04F-424F-831D-BDF2974BFE22}" dt="2025-03-08T02:09:54.001" v="7247" actId="26606"/>
          <ac:spMkLst>
            <pc:docMk/>
            <pc:sldMk cId="1009196265" sldId="264"/>
            <ac:spMk id="2" creationId="{8999C6E7-2BAC-6953-9220-E8D9466A714D}"/>
          </ac:spMkLst>
        </pc:spChg>
        <pc:spChg chg="mod">
          <ac:chgData name="Louis Davidson" userId="80677fb08b3162e4" providerId="LiveId" clId="{F29EADBE-C04F-424F-831D-BDF2974BFE22}" dt="2025-03-08T02:09:54.001" v="7247" actId="26606"/>
          <ac:spMkLst>
            <pc:docMk/>
            <pc:sldMk cId="1009196265" sldId="264"/>
            <ac:spMk id="3" creationId="{B9DEF34A-DA35-945D-F57F-285A0C8B56F0}"/>
          </ac:spMkLst>
        </pc:spChg>
        <pc:spChg chg="add">
          <ac:chgData name="Louis Davidson" userId="80677fb08b3162e4" providerId="LiveId" clId="{F29EADBE-C04F-424F-831D-BDF2974BFE22}" dt="2025-03-08T02:09:54.001" v="7247" actId="26606"/>
          <ac:spMkLst>
            <pc:docMk/>
            <pc:sldMk cId="1009196265" sldId="264"/>
            <ac:spMk id="8" creationId="{3677BAFB-3BD3-41BB-9107-FAE224AE21C4}"/>
          </ac:spMkLst>
        </pc:spChg>
        <pc:spChg chg="add">
          <ac:chgData name="Louis Davidson" userId="80677fb08b3162e4" providerId="LiveId" clId="{F29EADBE-C04F-424F-831D-BDF2974BFE22}" dt="2025-03-08T02:09:54.001" v="7247" actId="26606"/>
          <ac:spMkLst>
            <pc:docMk/>
            <pc:sldMk cId="1009196265" sldId="264"/>
            <ac:spMk id="10" creationId="{E6823A9B-C188-42D4-847C-3AD928DB145C}"/>
          </ac:spMkLst>
        </pc:spChg>
        <pc:spChg chg="add">
          <ac:chgData name="Louis Davidson" userId="80677fb08b3162e4" providerId="LiveId" clId="{F29EADBE-C04F-424F-831D-BDF2974BFE22}" dt="2025-03-08T02:09:54.001" v="7247" actId="26606"/>
          <ac:spMkLst>
            <pc:docMk/>
            <pc:sldMk cId="1009196265" sldId="264"/>
            <ac:spMk id="12" creationId="{34B557F3-1A0C-4749-A6DB-EAC082DF390B}"/>
          </ac:spMkLst>
        </pc:spChg>
        <pc:spChg chg="add">
          <ac:chgData name="Louis Davidson" userId="80677fb08b3162e4" providerId="LiveId" clId="{F29EADBE-C04F-424F-831D-BDF2974BFE22}" dt="2025-03-08T02:09:54.001" v="7247" actId="26606"/>
          <ac:spMkLst>
            <pc:docMk/>
            <pc:sldMk cId="1009196265" sldId="264"/>
            <ac:spMk id="14" creationId="{55D55AA6-3751-494F-868A-DCEDC5CE82BF}"/>
          </ac:spMkLst>
        </pc:spChg>
        <pc:spChg chg="add">
          <ac:chgData name="Louis Davidson" userId="80677fb08b3162e4" providerId="LiveId" clId="{F29EADBE-C04F-424F-831D-BDF2974BFE22}" dt="2025-03-08T02:09:54.001" v="7247" actId="26606"/>
          <ac:spMkLst>
            <pc:docMk/>
            <pc:sldMk cId="1009196265" sldId="264"/>
            <ac:spMk id="16" creationId="{4D4C00DC-4DC6-4CD2-9E31-F17E6CEBC5A6}"/>
          </ac:spMkLst>
        </pc:spChg>
        <pc:spChg chg="add">
          <ac:chgData name="Louis Davidson" userId="80677fb08b3162e4" providerId="LiveId" clId="{F29EADBE-C04F-424F-831D-BDF2974BFE22}" dt="2025-03-08T02:09:54.001" v="7247" actId="26606"/>
          <ac:spMkLst>
            <pc:docMk/>
            <pc:sldMk cId="1009196265" sldId="264"/>
            <ac:spMk id="18" creationId="{D82AB1B2-7970-42CF-8BF5-567C69E9FFFB}"/>
          </ac:spMkLst>
        </pc:spChg>
        <pc:spChg chg="add">
          <ac:chgData name="Louis Davidson" userId="80677fb08b3162e4" providerId="LiveId" clId="{F29EADBE-C04F-424F-831D-BDF2974BFE22}" dt="2025-03-08T02:09:54.001" v="7247" actId="26606"/>
          <ac:spMkLst>
            <pc:docMk/>
            <pc:sldMk cId="1009196265" sldId="264"/>
            <ac:spMk id="24" creationId="{C10FB9CA-E7FA-462C-B537-F1224ED1ACF4}"/>
          </ac:spMkLst>
        </pc:spChg>
        <pc:spChg chg="add">
          <ac:chgData name="Louis Davidson" userId="80677fb08b3162e4" providerId="LiveId" clId="{F29EADBE-C04F-424F-831D-BDF2974BFE22}" dt="2025-03-08T02:09:54.001" v="7247" actId="26606"/>
          <ac:spMkLst>
            <pc:docMk/>
            <pc:sldMk cId="1009196265" sldId="264"/>
            <ac:spMk id="26" creationId="{D8469AE7-A75B-4F37-850B-EF5974ABED2C}"/>
          </ac:spMkLst>
        </pc:spChg>
      </pc:sldChg>
      <pc:sldChg chg="addSp delSp modSp new mod setBg">
        <pc:chgData name="Louis Davidson" userId="80677fb08b3162e4" providerId="LiveId" clId="{F29EADBE-C04F-424F-831D-BDF2974BFE22}" dt="2025-03-08T02:49:09.207" v="7596" actId="14100"/>
        <pc:sldMkLst>
          <pc:docMk/>
          <pc:sldMk cId="2802001549" sldId="265"/>
        </pc:sldMkLst>
        <pc:spChg chg="mod">
          <ac:chgData name="Louis Davidson" userId="80677fb08b3162e4" providerId="LiveId" clId="{F29EADBE-C04F-424F-831D-BDF2974BFE22}" dt="2025-03-08T02:49:09.207" v="7596" actId="14100"/>
          <ac:spMkLst>
            <pc:docMk/>
            <pc:sldMk cId="2802001549" sldId="265"/>
            <ac:spMk id="2" creationId="{EC399529-8ABE-48FC-35CD-DECAAE80AB3F}"/>
          </ac:spMkLst>
        </pc:spChg>
        <pc:spChg chg="mod">
          <ac:chgData name="Louis Davidson" userId="80677fb08b3162e4" providerId="LiveId" clId="{F29EADBE-C04F-424F-831D-BDF2974BFE22}" dt="2025-03-08T02:48:45.008" v="7589" actId="26606"/>
          <ac:spMkLst>
            <pc:docMk/>
            <pc:sldMk cId="2802001549" sldId="265"/>
            <ac:spMk id="3" creationId="{13538EF2-224C-EF5A-5D01-E5FDFDF8E40F}"/>
          </ac:spMkLst>
        </pc:spChg>
        <pc:spChg chg="add del">
          <ac:chgData name="Louis Davidson" userId="80677fb08b3162e4" providerId="LiveId" clId="{F29EADBE-C04F-424F-831D-BDF2974BFE22}" dt="2025-03-08T02:48:32.370" v="7586" actId="26606"/>
          <ac:spMkLst>
            <pc:docMk/>
            <pc:sldMk cId="2802001549" sldId="265"/>
            <ac:spMk id="8" creationId="{CECF0FC6-D57B-48B6-9036-F4FFD91A4B34}"/>
          </ac:spMkLst>
        </pc:spChg>
        <pc:spChg chg="add del">
          <ac:chgData name="Louis Davidson" userId="80677fb08b3162e4" providerId="LiveId" clId="{F29EADBE-C04F-424F-831D-BDF2974BFE22}" dt="2025-03-08T02:48:16.204" v="7584" actId="26606"/>
          <ac:spMkLst>
            <pc:docMk/>
            <pc:sldMk cId="2802001549" sldId="265"/>
            <ac:spMk id="10" creationId="{11D64472-9720-4FBC-B628-F62EE9D0158A}"/>
          </ac:spMkLst>
        </pc:spChg>
        <pc:spChg chg="add del">
          <ac:chgData name="Louis Davidson" userId="80677fb08b3162e4" providerId="LiveId" clId="{F29EADBE-C04F-424F-831D-BDF2974BFE22}" dt="2025-03-08T02:48:16.204" v="7584" actId="26606"/>
          <ac:spMkLst>
            <pc:docMk/>
            <pc:sldMk cId="2802001549" sldId="265"/>
            <ac:spMk id="14" creationId="{DF7BD5AB-415F-42D4-8FC0-DCC5D1101D85}"/>
          </ac:spMkLst>
        </pc:spChg>
        <pc:spChg chg="add del">
          <ac:chgData name="Louis Davidson" userId="80677fb08b3162e4" providerId="LiveId" clId="{F29EADBE-C04F-424F-831D-BDF2974BFE22}" dt="2025-03-08T02:48:16.204" v="7584" actId="26606"/>
          <ac:spMkLst>
            <pc:docMk/>
            <pc:sldMk cId="2802001549" sldId="265"/>
            <ac:spMk id="16" creationId="{2A8EBF22-DAF1-4100-AA4A-A077B68E3AB8}"/>
          </ac:spMkLst>
        </pc:spChg>
        <pc:spChg chg="add del">
          <ac:chgData name="Louis Davidson" userId="80677fb08b3162e4" providerId="LiveId" clId="{F29EADBE-C04F-424F-831D-BDF2974BFE22}" dt="2025-03-08T02:48:32.370" v="7586" actId="26606"/>
          <ac:spMkLst>
            <pc:docMk/>
            <pc:sldMk cId="2802001549" sldId="265"/>
            <ac:spMk id="18" creationId="{717A211C-5863-4303-AC3D-AEBFDF6D6A4C}"/>
          </ac:spMkLst>
        </pc:spChg>
        <pc:spChg chg="add del">
          <ac:chgData name="Louis Davidson" userId="80677fb08b3162e4" providerId="LiveId" clId="{F29EADBE-C04F-424F-831D-BDF2974BFE22}" dt="2025-03-08T02:48:32.370" v="7586" actId="26606"/>
          <ac:spMkLst>
            <pc:docMk/>
            <pc:sldMk cId="2802001549" sldId="265"/>
            <ac:spMk id="19" creationId="{087519CD-2FFF-42E3-BB0C-FEAA828BA5DB}"/>
          </ac:spMkLst>
        </pc:spChg>
        <pc:spChg chg="add del">
          <ac:chgData name="Louis Davidson" userId="80677fb08b3162e4" providerId="LiveId" clId="{F29EADBE-C04F-424F-831D-BDF2974BFE22}" dt="2025-03-08T02:48:45.003" v="7588" actId="26606"/>
          <ac:spMkLst>
            <pc:docMk/>
            <pc:sldMk cId="2802001549" sldId="265"/>
            <ac:spMk id="21" creationId="{11D64472-9720-4FBC-B628-F62EE9D0158A}"/>
          </ac:spMkLst>
        </pc:spChg>
        <pc:spChg chg="add del">
          <ac:chgData name="Louis Davidson" userId="80677fb08b3162e4" providerId="LiveId" clId="{F29EADBE-C04F-424F-831D-BDF2974BFE22}" dt="2025-03-08T02:48:45.003" v="7588" actId="26606"/>
          <ac:spMkLst>
            <pc:docMk/>
            <pc:sldMk cId="2802001549" sldId="265"/>
            <ac:spMk id="24" creationId="{DF7BD5AB-415F-42D4-8FC0-DCC5D1101D85}"/>
          </ac:spMkLst>
        </pc:spChg>
        <pc:spChg chg="add del">
          <ac:chgData name="Louis Davidson" userId="80677fb08b3162e4" providerId="LiveId" clId="{F29EADBE-C04F-424F-831D-BDF2974BFE22}" dt="2025-03-08T02:48:45.003" v="7588" actId="26606"/>
          <ac:spMkLst>
            <pc:docMk/>
            <pc:sldMk cId="2802001549" sldId="265"/>
            <ac:spMk id="25" creationId="{2A8EBF22-DAF1-4100-AA4A-A077B68E3AB8}"/>
          </ac:spMkLst>
        </pc:spChg>
        <pc:spChg chg="add">
          <ac:chgData name="Louis Davidson" userId="80677fb08b3162e4" providerId="LiveId" clId="{F29EADBE-C04F-424F-831D-BDF2974BFE22}" dt="2025-03-08T02:48:45.008" v="7589" actId="26606"/>
          <ac:spMkLst>
            <pc:docMk/>
            <pc:sldMk cId="2802001549" sldId="265"/>
            <ac:spMk id="27" creationId="{C8DD82D3-D002-45B0-B16A-82B3DA4EFDDB}"/>
          </ac:spMkLst>
        </pc:spChg>
        <pc:spChg chg="add">
          <ac:chgData name="Louis Davidson" userId="80677fb08b3162e4" providerId="LiveId" clId="{F29EADBE-C04F-424F-831D-BDF2974BFE22}" dt="2025-03-08T02:48:45.008" v="7589" actId="26606"/>
          <ac:spMkLst>
            <pc:docMk/>
            <pc:sldMk cId="2802001549" sldId="265"/>
            <ac:spMk id="29" creationId="{4C15B19B-E7BB-4060-B12F-3CDA8EF16A52}"/>
          </ac:spMkLst>
        </pc:spChg>
        <pc:picChg chg="add mod">
          <ac:chgData name="Louis Davidson" userId="80677fb08b3162e4" providerId="LiveId" clId="{F29EADBE-C04F-424F-831D-BDF2974BFE22}" dt="2025-03-08T02:49:00.304" v="7594" actId="1076"/>
          <ac:picMkLst>
            <pc:docMk/>
            <pc:sldMk cId="2802001549" sldId="265"/>
            <ac:picMk id="4" creationId="{C634D87F-5DF3-75E9-37D7-EDB48CE3761C}"/>
          </ac:picMkLst>
        </pc:picChg>
        <pc:picChg chg="add del">
          <ac:chgData name="Louis Davidson" userId="80677fb08b3162e4" providerId="LiveId" clId="{F29EADBE-C04F-424F-831D-BDF2974BFE22}" dt="2025-03-08T02:48:16.204" v="7584" actId="26606"/>
          <ac:picMkLst>
            <pc:docMk/>
            <pc:sldMk cId="2802001549" sldId="265"/>
            <ac:picMk id="7" creationId="{91504864-5786-6541-CAA3-834C5E7F2B82}"/>
          </ac:picMkLst>
        </pc:picChg>
        <pc:picChg chg="add del">
          <ac:chgData name="Louis Davidson" userId="80677fb08b3162e4" providerId="LiveId" clId="{F29EADBE-C04F-424F-831D-BDF2974BFE22}" dt="2025-03-08T02:48:45.003" v="7588" actId="26606"/>
          <ac:picMkLst>
            <pc:docMk/>
            <pc:sldMk cId="2802001549" sldId="265"/>
            <ac:picMk id="22" creationId="{3051D49B-CB02-3F99-968D-FA24EBDD46DD}"/>
          </ac:picMkLst>
        </pc:picChg>
        <pc:cxnChg chg="add del">
          <ac:chgData name="Louis Davidson" userId="80677fb08b3162e4" providerId="LiveId" clId="{F29EADBE-C04F-424F-831D-BDF2974BFE22}" dt="2025-03-08T02:48:16.204" v="7584" actId="26606"/>
          <ac:cxnSpMkLst>
            <pc:docMk/>
            <pc:sldMk cId="2802001549" sldId="265"/>
            <ac:cxnSpMk id="12" creationId="{C8274B1F-2E6E-4044-94F7-2AB4E90F65D4}"/>
          </ac:cxnSpMkLst>
        </pc:cxnChg>
        <pc:cxnChg chg="add del">
          <ac:chgData name="Louis Davidson" userId="80677fb08b3162e4" providerId="LiveId" clId="{F29EADBE-C04F-424F-831D-BDF2974BFE22}" dt="2025-03-08T02:48:45.003" v="7588" actId="26606"/>
          <ac:cxnSpMkLst>
            <pc:docMk/>
            <pc:sldMk cId="2802001549" sldId="265"/>
            <ac:cxnSpMk id="23" creationId="{C8274B1F-2E6E-4044-94F7-2AB4E90F65D4}"/>
          </ac:cxnSpMkLst>
        </pc:cxnChg>
        <pc:cxnChg chg="add">
          <ac:chgData name="Louis Davidson" userId="80677fb08b3162e4" providerId="LiveId" clId="{F29EADBE-C04F-424F-831D-BDF2974BFE22}" dt="2025-03-08T02:48:45.008" v="7589" actId="26606"/>
          <ac:cxnSpMkLst>
            <pc:docMk/>
            <pc:sldMk cId="2802001549" sldId="265"/>
            <ac:cxnSpMk id="28" creationId="{9F09C252-16FE-4557-AD6D-BB5CA773496C}"/>
          </ac:cxnSpMkLst>
        </pc:cxnChg>
      </pc:sldChg>
      <pc:sldChg chg="del">
        <pc:chgData name="Louis Davidson" userId="80677fb08b3162e4" providerId="LiveId" clId="{F29EADBE-C04F-424F-831D-BDF2974BFE22}" dt="2025-02-24T01:36:42.947" v="4830" actId="47"/>
        <pc:sldMkLst>
          <pc:docMk/>
          <pc:sldMk cId="2844038914" sldId="265"/>
        </pc:sldMkLst>
      </pc:sldChg>
      <pc:sldChg chg="addSp delSp modSp mod ord setBg modAnim">
        <pc:chgData name="Louis Davidson" userId="80677fb08b3162e4" providerId="LiveId" clId="{F29EADBE-C04F-424F-831D-BDF2974BFE22}" dt="2025-03-08T02:37:18.013" v="7390" actId="20577"/>
        <pc:sldMkLst>
          <pc:docMk/>
          <pc:sldMk cId="3044535086" sldId="266"/>
        </pc:sldMkLst>
        <pc:spChg chg="mod">
          <ac:chgData name="Louis Davidson" userId="80677fb08b3162e4" providerId="LiveId" clId="{F29EADBE-C04F-424F-831D-BDF2974BFE22}" dt="2025-03-01T23:02:01.439" v="6671"/>
          <ac:spMkLst>
            <pc:docMk/>
            <pc:sldMk cId="3044535086" sldId="266"/>
            <ac:spMk id="2" creationId="{13E01D99-815D-525F-B33C-3F27F44515A0}"/>
          </ac:spMkLst>
        </pc:spChg>
        <pc:spChg chg="mod">
          <ac:chgData name="Louis Davidson" userId="80677fb08b3162e4" providerId="LiveId" clId="{F29EADBE-C04F-424F-831D-BDF2974BFE22}" dt="2025-03-08T02:37:18.013" v="7390" actId="20577"/>
          <ac:spMkLst>
            <pc:docMk/>
            <pc:sldMk cId="3044535086" sldId="266"/>
            <ac:spMk id="3" creationId="{216A38E6-3139-0CBB-A0D1-84017B724BC0}"/>
          </ac:spMkLst>
        </pc:spChg>
        <pc:picChg chg="add del">
          <ac:chgData name="Louis Davidson" userId="80677fb08b3162e4" providerId="LiveId" clId="{F29EADBE-C04F-424F-831D-BDF2974BFE22}" dt="2025-03-01T21:06:07.561" v="5789" actId="478"/>
          <ac:picMkLst>
            <pc:docMk/>
            <pc:sldMk cId="3044535086" sldId="266"/>
            <ac:picMk id="7" creationId="{77CBA767-A972-56D0-DE99-9B62E7B9234B}"/>
          </ac:picMkLst>
        </pc:picChg>
      </pc:sldChg>
      <pc:sldChg chg="addSp modSp mod ord setBg modAnim">
        <pc:chgData name="Louis Davidson" userId="80677fb08b3162e4" providerId="LiveId" clId="{F29EADBE-C04F-424F-831D-BDF2974BFE22}" dt="2025-03-08T02:36:36.439" v="7348" actId="1076"/>
        <pc:sldMkLst>
          <pc:docMk/>
          <pc:sldMk cId="87735207" sldId="267"/>
        </pc:sldMkLst>
        <pc:spChg chg="mod">
          <ac:chgData name="Louis Davidson" userId="80677fb08b3162e4" providerId="LiveId" clId="{F29EADBE-C04F-424F-831D-BDF2974BFE22}" dt="2025-03-01T23:02:01.439" v="6671"/>
          <ac:spMkLst>
            <pc:docMk/>
            <pc:sldMk cId="87735207" sldId="267"/>
            <ac:spMk id="2" creationId="{07D6B04C-41D4-2288-A5B6-B23290475985}"/>
          </ac:spMkLst>
        </pc:spChg>
        <pc:spChg chg="mod">
          <ac:chgData name="Louis Davidson" userId="80677fb08b3162e4" providerId="LiveId" clId="{F29EADBE-C04F-424F-831D-BDF2974BFE22}" dt="2025-03-08T02:35:27.860" v="7347" actId="1076"/>
          <ac:spMkLst>
            <pc:docMk/>
            <pc:sldMk cId="87735207" sldId="267"/>
            <ac:spMk id="3" creationId="{0C402EF1-A632-922D-0F70-BCC152B7CF65}"/>
          </ac:spMkLst>
        </pc:spChg>
        <pc:picChg chg="add mod">
          <ac:chgData name="Louis Davidson" userId="80677fb08b3162e4" providerId="LiveId" clId="{F29EADBE-C04F-424F-831D-BDF2974BFE22}" dt="2025-03-08T02:36:36.439" v="7348" actId="1076"/>
          <ac:picMkLst>
            <pc:docMk/>
            <pc:sldMk cId="87735207" sldId="267"/>
            <ac:picMk id="7" creationId="{C5284162-21DB-D473-C7FD-838628FE67E0}"/>
          </ac:picMkLst>
        </pc:picChg>
      </pc:sldChg>
      <pc:sldChg chg="addSp delSp modSp mod ord setBg modAnim delDesignElem">
        <pc:chgData name="Louis Davidson" userId="80677fb08b3162e4" providerId="LiveId" clId="{F29EADBE-C04F-424F-831D-BDF2974BFE22}" dt="2025-03-06T15:38:33.525" v="7083" actId="20577"/>
        <pc:sldMkLst>
          <pc:docMk/>
          <pc:sldMk cId="1146398831" sldId="268"/>
        </pc:sldMkLst>
        <pc:spChg chg="mod">
          <ac:chgData name="Louis Davidson" userId="80677fb08b3162e4" providerId="LiveId" clId="{F29EADBE-C04F-424F-831D-BDF2974BFE22}" dt="2025-03-01T21:17:00.119" v="6191" actId="26606"/>
          <ac:spMkLst>
            <pc:docMk/>
            <pc:sldMk cId="1146398831" sldId="268"/>
            <ac:spMk id="2" creationId="{C0CF4679-96CF-7D21-0F65-77EC7C89DA00}"/>
          </ac:spMkLst>
        </pc:spChg>
        <pc:spChg chg="mod ord">
          <ac:chgData name="Louis Davidson" userId="80677fb08b3162e4" providerId="LiveId" clId="{F29EADBE-C04F-424F-831D-BDF2974BFE22}" dt="2025-03-06T15:38:33.525" v="7083" actId="20577"/>
          <ac:spMkLst>
            <pc:docMk/>
            <pc:sldMk cId="1146398831" sldId="268"/>
            <ac:spMk id="3" creationId="{428B6DAC-F052-F8CB-144C-C0C6A56FDC61}"/>
          </ac:spMkLst>
        </pc:spChg>
        <pc:spChg chg="add del">
          <ac:chgData name="Louis Davidson" userId="80677fb08b3162e4" providerId="LiveId" clId="{F29EADBE-C04F-424F-831D-BDF2974BFE22}" dt="2025-03-01T23:02:01.439" v="6671"/>
          <ac:spMkLst>
            <pc:docMk/>
            <pc:sldMk cId="1146398831" sldId="268"/>
            <ac:spMk id="17" creationId="{311973C2-EB8B-452A-A698-4A252FD3AE28}"/>
          </ac:spMkLst>
        </pc:spChg>
        <pc:spChg chg="add del">
          <ac:chgData name="Louis Davidson" userId="80677fb08b3162e4" providerId="LiveId" clId="{F29EADBE-C04F-424F-831D-BDF2974BFE22}" dt="2025-03-01T23:02:01.439" v="6671"/>
          <ac:spMkLst>
            <pc:docMk/>
            <pc:sldMk cId="1146398831" sldId="268"/>
            <ac:spMk id="19" creationId="{10162E77-11AD-44A7-84EC-40C59EEFBD2E}"/>
          </ac:spMkLst>
        </pc:spChg>
        <pc:picChg chg="add mod">
          <ac:chgData name="Louis Davidson" userId="80677fb08b3162e4" providerId="LiveId" clId="{F29EADBE-C04F-424F-831D-BDF2974BFE22}" dt="2025-03-01T21:17:00.119" v="6191" actId="26606"/>
          <ac:picMkLst>
            <pc:docMk/>
            <pc:sldMk cId="1146398831" sldId="268"/>
            <ac:picMk id="5" creationId="{5E9F3C57-A4D1-D2A6-AC24-B7637715CFE3}"/>
          </ac:picMkLst>
        </pc:picChg>
        <pc:cxnChg chg="add del">
          <ac:chgData name="Louis Davidson" userId="80677fb08b3162e4" providerId="LiveId" clId="{F29EADBE-C04F-424F-831D-BDF2974BFE22}" dt="2025-03-01T23:02:01.439" v="6671"/>
          <ac:cxnSpMkLst>
            <pc:docMk/>
            <pc:sldMk cId="1146398831" sldId="268"/>
            <ac:cxnSpMk id="21" creationId="{5AB158E9-1B40-4CD6-95F0-95CA11DF7B7A}"/>
          </ac:cxnSpMkLst>
        </pc:cxnChg>
      </pc:sldChg>
      <pc:sldChg chg="addSp modSp add mod modAnim">
        <pc:chgData name="Louis Davidson" userId="80677fb08b3162e4" providerId="LiveId" clId="{F29EADBE-C04F-424F-831D-BDF2974BFE22}" dt="2025-03-06T15:49:11.151" v="7105" actId="20577"/>
        <pc:sldMkLst>
          <pc:docMk/>
          <pc:sldMk cId="2469829145" sldId="513"/>
        </pc:sldMkLst>
        <pc:spChg chg="add mod ord">
          <ac:chgData name="Louis Davidson" userId="80677fb08b3162e4" providerId="LiveId" clId="{F29EADBE-C04F-424F-831D-BDF2974BFE22}" dt="2025-03-06T15:48:47.246" v="7099" actId="1076"/>
          <ac:spMkLst>
            <pc:docMk/>
            <pc:sldMk cId="2469829145" sldId="513"/>
            <ac:spMk id="3" creationId="{5E5E9BE0-E829-3654-5698-5065BF9C1194}"/>
          </ac:spMkLst>
        </pc:spChg>
        <pc:spChg chg="mod">
          <ac:chgData name="Louis Davidson" userId="80677fb08b3162e4" providerId="LiveId" clId="{F29EADBE-C04F-424F-831D-BDF2974BFE22}" dt="2025-03-01T23:02:01.439" v="6671"/>
          <ac:spMkLst>
            <pc:docMk/>
            <pc:sldMk cId="2469829145" sldId="513"/>
            <ac:spMk id="6" creationId="{00000000-0000-0000-0000-000000000000}"/>
          </ac:spMkLst>
        </pc:spChg>
        <pc:spChg chg="mod">
          <ac:chgData name="Louis Davidson" userId="80677fb08b3162e4" providerId="LiveId" clId="{F29EADBE-C04F-424F-831D-BDF2974BFE22}" dt="2025-03-06T15:48:57.484" v="7104" actId="1076"/>
          <ac:spMkLst>
            <pc:docMk/>
            <pc:sldMk cId="2469829145" sldId="513"/>
            <ac:spMk id="7" creationId="{0345684C-D765-F131-BE55-86B5B95E0875}"/>
          </ac:spMkLst>
        </pc:spChg>
        <pc:spChg chg="mod">
          <ac:chgData name="Louis Davidson" userId="80677fb08b3162e4" providerId="LiveId" clId="{F29EADBE-C04F-424F-831D-BDF2974BFE22}" dt="2025-03-06T15:49:11.151" v="7105" actId="20577"/>
          <ac:spMkLst>
            <pc:docMk/>
            <pc:sldMk cId="2469829145" sldId="513"/>
            <ac:spMk id="115715" creationId="{00000000-0000-0000-0000-000000000000}"/>
          </ac:spMkLst>
        </pc:spChg>
        <pc:picChg chg="mod">
          <ac:chgData name="Louis Davidson" userId="80677fb08b3162e4" providerId="LiveId" clId="{F29EADBE-C04F-424F-831D-BDF2974BFE22}" dt="2025-03-06T15:48:53.715" v="7102" actId="1076"/>
          <ac:picMkLst>
            <pc:docMk/>
            <pc:sldMk cId="2469829145" sldId="513"/>
            <ac:picMk id="2" creationId="{00000000-0000-0000-0000-000000000000}"/>
          </ac:picMkLst>
        </pc:picChg>
        <pc:picChg chg="mod">
          <ac:chgData name="Louis Davidson" userId="80677fb08b3162e4" providerId="LiveId" clId="{F29EADBE-C04F-424F-831D-BDF2974BFE22}" dt="2025-03-06T15:48:47.246" v="7099" actId="1076"/>
          <ac:picMkLst>
            <pc:docMk/>
            <pc:sldMk cId="2469829145" sldId="513"/>
            <ac:picMk id="4" creationId="{72778651-C0F5-8F75-5C1F-1CC1370F51B6}"/>
          </ac:picMkLst>
        </pc:picChg>
        <pc:picChg chg="mod">
          <ac:chgData name="Louis Davidson" userId="80677fb08b3162e4" providerId="LiveId" clId="{F29EADBE-C04F-424F-831D-BDF2974BFE22}" dt="2025-03-06T15:48:55.191" v="7103" actId="1076"/>
          <ac:picMkLst>
            <pc:docMk/>
            <pc:sldMk cId="2469829145" sldId="513"/>
            <ac:picMk id="1026" creationId="{9FD40DFB-7F06-D850-2BFE-30974803DAA4}"/>
          </ac:picMkLst>
        </pc:picChg>
      </pc:sldChg>
      <pc:sldChg chg="modSp add mod">
        <pc:chgData name="Louis Davidson" userId="80677fb08b3162e4" providerId="LiveId" clId="{F29EADBE-C04F-424F-831D-BDF2974BFE22}" dt="2025-03-01T22:06:09.504" v="6256" actId="1076"/>
        <pc:sldMkLst>
          <pc:docMk/>
          <pc:sldMk cId="4193144053" sldId="515"/>
        </pc:sldMkLst>
        <pc:spChg chg="mod">
          <ac:chgData name="Louis Davidson" userId="80677fb08b3162e4" providerId="LiveId" clId="{F29EADBE-C04F-424F-831D-BDF2974BFE22}" dt="2025-03-01T22:06:03.844" v="6254" actId="1076"/>
          <ac:spMkLst>
            <pc:docMk/>
            <pc:sldMk cId="4193144053" sldId="515"/>
            <ac:spMk id="2" creationId="{00000000-0000-0000-0000-000000000000}"/>
          </ac:spMkLst>
        </pc:spChg>
        <pc:spChg chg="mod">
          <ac:chgData name="Louis Davidson" userId="80677fb08b3162e4" providerId="LiveId" clId="{F29EADBE-C04F-424F-831D-BDF2974BFE22}" dt="2025-03-01T22:06:07.050" v="6255" actId="1076"/>
          <ac:spMkLst>
            <pc:docMk/>
            <pc:sldMk cId="4193144053" sldId="515"/>
            <ac:spMk id="6" creationId="{1D689838-DAD4-7A9C-52CC-8E732A3123F7}"/>
          </ac:spMkLst>
        </pc:spChg>
        <pc:picChg chg="mod">
          <ac:chgData name="Louis Davidson" userId="80677fb08b3162e4" providerId="LiveId" clId="{F29EADBE-C04F-424F-831D-BDF2974BFE22}" dt="2025-03-01T22:06:09.504" v="6256" actId="1076"/>
          <ac:picMkLst>
            <pc:docMk/>
            <pc:sldMk cId="4193144053" sldId="515"/>
            <ac:picMk id="3" creationId="{4D120D08-74A4-3078-9354-2002F3BA6033}"/>
          </ac:picMkLst>
        </pc:picChg>
      </pc:sldChg>
      <pc:sldChg chg="delSp modSp mod delAnim modAnim">
        <pc:chgData name="Louis Davidson" userId="80677fb08b3162e4" providerId="LiveId" clId="{F29EADBE-C04F-424F-831D-BDF2974BFE22}" dt="2025-03-08T02:12:52.011" v="7251" actId="20577"/>
        <pc:sldMkLst>
          <pc:docMk/>
          <pc:sldMk cId="929612929" sldId="540"/>
        </pc:sldMkLst>
        <pc:spChg chg="mod">
          <ac:chgData name="Louis Davidson" userId="80677fb08b3162e4" providerId="LiveId" clId="{F29EADBE-C04F-424F-831D-BDF2974BFE22}" dt="2025-03-01T23:02:01.439" v="6671"/>
          <ac:spMkLst>
            <pc:docMk/>
            <pc:sldMk cId="929612929" sldId="540"/>
            <ac:spMk id="2" creationId="{00000000-0000-0000-0000-000000000000}"/>
          </ac:spMkLst>
        </pc:spChg>
        <pc:spChg chg="mod">
          <ac:chgData name="Louis Davidson" userId="80677fb08b3162e4" providerId="LiveId" clId="{F29EADBE-C04F-424F-831D-BDF2974BFE22}" dt="2025-03-08T02:12:52.011" v="7251" actId="20577"/>
          <ac:spMkLst>
            <pc:docMk/>
            <pc:sldMk cId="929612929" sldId="540"/>
            <ac:spMk id="3" creationId="{00000000-0000-0000-0000-000000000000}"/>
          </ac:spMkLst>
        </pc:spChg>
        <pc:picChg chg="mod">
          <ac:chgData name="Louis Davidson" userId="80677fb08b3162e4" providerId="LiveId" clId="{F29EADBE-C04F-424F-831D-BDF2974BFE22}" dt="2025-03-01T20:43:47.287" v="5657" actId="1076"/>
          <ac:picMkLst>
            <pc:docMk/>
            <pc:sldMk cId="929612929" sldId="540"/>
            <ac:picMk id="7" creationId="{54851473-A269-1E6C-53A7-F41E1F79E846}"/>
          </ac:picMkLst>
        </pc:picChg>
      </pc:sldChg>
      <pc:sldChg chg="addSp delSp modSp add mod ord delAnim modAnim">
        <pc:chgData name="Louis Davidson" userId="80677fb08b3162e4" providerId="LiveId" clId="{F29EADBE-C04F-424F-831D-BDF2974BFE22}" dt="2025-03-08T02:21:04.975" v="7278" actId="20577"/>
        <pc:sldMkLst>
          <pc:docMk/>
          <pc:sldMk cId="1626111891" sldId="545"/>
        </pc:sldMkLst>
        <pc:spChg chg="mod">
          <ac:chgData name="Louis Davidson" userId="80677fb08b3162e4" providerId="LiveId" clId="{F29EADBE-C04F-424F-831D-BDF2974BFE22}" dt="2025-02-23T21:48:00.681" v="1188" actId="13822"/>
          <ac:spMkLst>
            <pc:docMk/>
            <pc:sldMk cId="1626111891" sldId="545"/>
            <ac:spMk id="2" creationId="{9B118944-5C66-F8C2-DB24-DBA963EF7A0C}"/>
          </ac:spMkLst>
        </pc:spChg>
        <pc:spChg chg="mod">
          <ac:chgData name="Louis Davidson" userId="80677fb08b3162e4" providerId="LiveId" clId="{F29EADBE-C04F-424F-831D-BDF2974BFE22}" dt="2025-03-01T20:31:28.018" v="5562" actId="27636"/>
          <ac:spMkLst>
            <pc:docMk/>
            <pc:sldMk cId="1626111891" sldId="545"/>
            <ac:spMk id="4" creationId="{B892DB53-DC66-4177-B11A-04BDC9EE6C47}"/>
          </ac:spMkLst>
        </pc:spChg>
        <pc:spChg chg="add mod">
          <ac:chgData name="Louis Davidson" userId="80677fb08b3162e4" providerId="LiveId" clId="{F29EADBE-C04F-424F-831D-BDF2974BFE22}" dt="2025-03-01T22:33:22.623" v="6492" actId="14100"/>
          <ac:spMkLst>
            <pc:docMk/>
            <pc:sldMk cId="1626111891" sldId="545"/>
            <ac:spMk id="8" creationId="{F4565D08-9B6E-A296-C089-B85A3E9B1E1A}"/>
          </ac:spMkLst>
        </pc:spChg>
        <pc:spChg chg="add mod">
          <ac:chgData name="Louis Davidson" userId="80677fb08b3162e4" providerId="LiveId" clId="{F29EADBE-C04F-424F-831D-BDF2974BFE22}" dt="2025-03-01T22:33:00.059" v="6490" actId="1076"/>
          <ac:spMkLst>
            <pc:docMk/>
            <pc:sldMk cId="1626111891" sldId="545"/>
            <ac:spMk id="9" creationId="{413332BC-01DC-6A10-9CB1-743277E82CA5}"/>
          </ac:spMkLst>
        </pc:spChg>
        <pc:spChg chg="mod">
          <ac:chgData name="Louis Davidson" userId="80677fb08b3162e4" providerId="LiveId" clId="{F29EADBE-C04F-424F-831D-BDF2974BFE22}" dt="2025-02-23T21:48:10.182" v="1190" actId="14100"/>
          <ac:spMkLst>
            <pc:docMk/>
            <pc:sldMk cId="1626111891" sldId="545"/>
            <ac:spMk id="15" creationId="{734BB3F7-037E-45D4-4265-0D5B9F188ABD}"/>
          </ac:spMkLst>
        </pc:spChg>
        <pc:spChg chg="mod">
          <ac:chgData name="Louis Davidson" userId="80677fb08b3162e4" providerId="LiveId" clId="{F29EADBE-C04F-424F-831D-BDF2974BFE22}" dt="2025-02-23T21:48:13.596" v="1191" actId="14100"/>
          <ac:spMkLst>
            <pc:docMk/>
            <pc:sldMk cId="1626111891" sldId="545"/>
            <ac:spMk id="16" creationId="{D64F6E1E-B907-F38D-5ECF-A4B84AFBFEE4}"/>
          </ac:spMkLst>
        </pc:spChg>
        <pc:spChg chg="mod">
          <ac:chgData name="Louis Davidson" userId="80677fb08b3162e4" providerId="LiveId" clId="{F29EADBE-C04F-424F-831D-BDF2974BFE22}" dt="2025-02-23T21:48:00.681" v="1188" actId="13822"/>
          <ac:spMkLst>
            <pc:docMk/>
            <pc:sldMk cId="1626111891" sldId="545"/>
            <ac:spMk id="17" creationId="{609E7EEA-EE52-548E-AE2E-E8FFD2F6FECF}"/>
          </ac:spMkLst>
        </pc:spChg>
        <pc:spChg chg="mod">
          <ac:chgData name="Louis Davidson" userId="80677fb08b3162e4" providerId="LiveId" clId="{F29EADBE-C04F-424F-831D-BDF2974BFE22}" dt="2025-02-23T21:48:00.681" v="1188" actId="13822"/>
          <ac:spMkLst>
            <pc:docMk/>
            <pc:sldMk cId="1626111891" sldId="545"/>
            <ac:spMk id="18" creationId="{D803ED08-C34E-FF79-5971-37F3F6445492}"/>
          </ac:spMkLst>
        </pc:spChg>
        <pc:spChg chg="mod">
          <ac:chgData name="Louis Davidson" userId="80677fb08b3162e4" providerId="LiveId" clId="{F29EADBE-C04F-424F-831D-BDF2974BFE22}" dt="2025-03-08T02:20:45.873" v="7262" actId="1076"/>
          <ac:spMkLst>
            <pc:docMk/>
            <pc:sldMk cId="1626111891" sldId="545"/>
            <ac:spMk id="19" creationId="{437988F7-721C-BEEF-7FD0-797A91F0A62A}"/>
          </ac:spMkLst>
        </pc:spChg>
        <pc:spChg chg="mod">
          <ac:chgData name="Louis Davidson" userId="80677fb08b3162e4" providerId="LiveId" clId="{F29EADBE-C04F-424F-831D-BDF2974BFE22}" dt="2025-02-23T21:48:34.467" v="1206" actId="14100"/>
          <ac:spMkLst>
            <pc:docMk/>
            <pc:sldMk cId="1626111891" sldId="545"/>
            <ac:spMk id="20" creationId="{370B1126-E3C1-408E-BAAE-C655DB3794BE}"/>
          </ac:spMkLst>
        </pc:spChg>
        <pc:spChg chg="mod">
          <ac:chgData name="Louis Davidson" userId="80677fb08b3162e4" providerId="LiveId" clId="{F29EADBE-C04F-424F-831D-BDF2974BFE22}" dt="2025-03-08T02:21:04.975" v="7278" actId="20577"/>
          <ac:spMkLst>
            <pc:docMk/>
            <pc:sldMk cId="1626111891" sldId="545"/>
            <ac:spMk id="21" creationId="{DF5992B0-EFF5-D959-1E78-C27672DB932F}"/>
          </ac:spMkLst>
        </pc:spChg>
        <pc:picChg chg="mod ord">
          <ac:chgData name="Louis Davidson" userId="80677fb08b3162e4" providerId="LiveId" clId="{F29EADBE-C04F-424F-831D-BDF2974BFE22}" dt="2025-03-01T22:30:13.724" v="6469" actId="1076"/>
          <ac:picMkLst>
            <pc:docMk/>
            <pc:sldMk cId="1626111891" sldId="545"/>
            <ac:picMk id="24" creationId="{F9954D7D-7549-5A04-1EFD-CCD2FE20F881}"/>
          </ac:picMkLst>
        </pc:picChg>
      </pc:sldChg>
      <pc:sldChg chg="modSp mod ord">
        <pc:chgData name="Louis Davidson" userId="80677fb08b3162e4" providerId="LiveId" clId="{F29EADBE-C04F-424F-831D-BDF2974BFE22}" dt="2025-03-01T20:44:42.730" v="5660" actId="1076"/>
        <pc:sldMkLst>
          <pc:docMk/>
          <pc:sldMk cId="536538950" sldId="611"/>
        </pc:sldMkLst>
        <pc:spChg chg="mod">
          <ac:chgData name="Louis Davidson" userId="80677fb08b3162e4" providerId="LiveId" clId="{F29EADBE-C04F-424F-831D-BDF2974BFE22}" dt="2025-03-01T20:44:42.730" v="5660" actId="1076"/>
          <ac:spMkLst>
            <pc:docMk/>
            <pc:sldMk cId="536538950" sldId="611"/>
            <ac:spMk id="2" creationId="{053E6CBE-4465-5C2C-996B-E22FC24E8A2A}"/>
          </ac:spMkLst>
        </pc:spChg>
        <pc:spChg chg="mod">
          <ac:chgData name="Louis Davidson" userId="80677fb08b3162e4" providerId="LiveId" clId="{F29EADBE-C04F-424F-831D-BDF2974BFE22}" dt="2025-02-23T21:40:35.924" v="943" actId="1076"/>
          <ac:spMkLst>
            <pc:docMk/>
            <pc:sldMk cId="536538950" sldId="611"/>
            <ac:spMk id="10" creationId="{2A94242A-DE02-AF42-5ADB-C2FF2730A9A7}"/>
          </ac:spMkLst>
        </pc:spChg>
        <pc:spChg chg="mod">
          <ac:chgData name="Louis Davidson" userId="80677fb08b3162e4" providerId="LiveId" clId="{F29EADBE-C04F-424F-831D-BDF2974BFE22}" dt="2025-02-23T21:40:31.445" v="942" actId="1076"/>
          <ac:spMkLst>
            <pc:docMk/>
            <pc:sldMk cId="536538950" sldId="611"/>
            <ac:spMk id="12" creationId="{C869B267-7304-F5D4-908A-F7365A6DE930}"/>
          </ac:spMkLst>
        </pc:spChg>
        <pc:picChg chg="mod">
          <ac:chgData name="Louis Davidson" userId="80677fb08b3162e4" providerId="LiveId" clId="{F29EADBE-C04F-424F-831D-BDF2974BFE22}" dt="2025-03-01T20:33:43.690" v="5593" actId="1076"/>
          <ac:picMkLst>
            <pc:docMk/>
            <pc:sldMk cId="536538950" sldId="611"/>
            <ac:picMk id="5" creationId="{202BF86F-C2D8-8A03-4F70-5753011837A2}"/>
          </ac:picMkLst>
        </pc:picChg>
        <pc:picChg chg="mod">
          <ac:chgData name="Louis Davidson" userId="80677fb08b3162e4" providerId="LiveId" clId="{F29EADBE-C04F-424F-831D-BDF2974BFE22}" dt="2025-03-01T20:33:46.457" v="5594" actId="14100"/>
          <ac:picMkLst>
            <pc:docMk/>
            <pc:sldMk cId="536538950" sldId="611"/>
            <ac:picMk id="7" creationId="{FEA342DD-DCD9-943F-1485-515A4B895DFC}"/>
          </ac:picMkLst>
        </pc:picChg>
        <pc:picChg chg="mod">
          <ac:chgData name="Louis Davidson" userId="80677fb08b3162e4" providerId="LiveId" clId="{F29EADBE-C04F-424F-831D-BDF2974BFE22}" dt="2025-03-01T20:33:55.319" v="5596" actId="1076"/>
          <ac:picMkLst>
            <pc:docMk/>
            <pc:sldMk cId="536538950" sldId="611"/>
            <ac:picMk id="9" creationId="{05D9DABA-3974-0920-DEE2-42E45415BE2E}"/>
          </ac:picMkLst>
        </pc:picChg>
        <pc:picChg chg="mod">
          <ac:chgData name="Louis Davidson" userId="80677fb08b3162e4" providerId="LiveId" clId="{F29EADBE-C04F-424F-831D-BDF2974BFE22}" dt="2025-03-01T20:33:49.809" v="5595" actId="14100"/>
          <ac:picMkLst>
            <pc:docMk/>
            <pc:sldMk cId="536538950" sldId="611"/>
            <ac:picMk id="1026" creationId="{185AA850-4FE6-78FD-C2F0-9A2EB36A9D00}"/>
          </ac:picMkLst>
        </pc:picChg>
      </pc:sldChg>
      <pc:sldChg chg="modSp mod delDesignElem">
        <pc:chgData name="Louis Davidson" userId="80677fb08b3162e4" providerId="LiveId" clId="{F29EADBE-C04F-424F-831D-BDF2974BFE22}" dt="2025-03-06T15:42:38.154" v="7085" actId="14100"/>
        <pc:sldMkLst>
          <pc:docMk/>
          <pc:sldMk cId="245526055" sldId="612"/>
        </pc:sldMkLst>
        <pc:spChg chg="mod">
          <ac:chgData name="Louis Davidson" userId="80677fb08b3162e4" providerId="LiveId" clId="{F29EADBE-C04F-424F-831D-BDF2974BFE22}" dt="2025-03-06T15:42:38.154" v="7085" actId="14100"/>
          <ac:spMkLst>
            <pc:docMk/>
            <pc:sldMk cId="245526055" sldId="612"/>
            <ac:spMk id="2" creationId="{87123ACC-65E0-0521-C167-2533A106ECB8}"/>
          </ac:spMkLst>
        </pc:spChg>
      </pc:sldChg>
      <pc:sldChg chg="modSp add del mod">
        <pc:chgData name="Louis Davidson" userId="80677fb08b3162e4" providerId="LiveId" clId="{F29EADBE-C04F-424F-831D-BDF2974BFE22}" dt="2025-02-23T21:52:00.167" v="1489" actId="2696"/>
        <pc:sldMkLst>
          <pc:docMk/>
          <pc:sldMk cId="3516974910" sldId="612"/>
        </pc:sldMkLst>
      </pc:sldChg>
      <pc:sldChg chg="addSp delSp modSp del mod ord setBg delDesignElem">
        <pc:chgData name="Louis Davidson" userId="80677fb08b3162e4" providerId="LiveId" clId="{F29EADBE-C04F-424F-831D-BDF2974BFE22}" dt="2025-03-04T23:05:49.344" v="6746" actId="2696"/>
        <pc:sldMkLst>
          <pc:docMk/>
          <pc:sldMk cId="3943231336" sldId="612"/>
        </pc:sldMkLst>
      </pc:sldChg>
      <pc:sldChg chg="addSp delSp modSp new mod setBg addAnim delAnim modAnim delDesignElem">
        <pc:chgData name="Louis Davidson" userId="80677fb08b3162e4" providerId="LiveId" clId="{F29EADBE-C04F-424F-831D-BDF2974BFE22}" dt="2025-03-04T22:34:27.026" v="6677" actId="20577"/>
        <pc:sldMkLst>
          <pc:docMk/>
          <pc:sldMk cId="2540003470" sldId="613"/>
        </pc:sldMkLst>
        <pc:spChg chg="mod">
          <ac:chgData name="Louis Davidson" userId="80677fb08b3162e4" providerId="LiveId" clId="{F29EADBE-C04F-424F-831D-BDF2974BFE22}" dt="2025-03-01T21:06:13.322" v="5796" actId="14100"/>
          <ac:spMkLst>
            <pc:docMk/>
            <pc:sldMk cId="2540003470" sldId="613"/>
            <ac:spMk id="2" creationId="{68F6BAEB-E618-772D-A4A0-AC76B6F2C4FF}"/>
          </ac:spMkLst>
        </pc:spChg>
        <pc:spChg chg="mod">
          <ac:chgData name="Louis Davidson" userId="80677fb08b3162e4" providerId="LiveId" clId="{F29EADBE-C04F-424F-831D-BDF2974BFE22}" dt="2025-03-04T22:34:27.026" v="6677" actId="20577"/>
          <ac:spMkLst>
            <pc:docMk/>
            <pc:sldMk cId="2540003470" sldId="613"/>
            <ac:spMk id="3" creationId="{7AA1921E-4908-AD45-D17D-DD2797FAFD4D}"/>
          </ac:spMkLst>
        </pc:spChg>
        <pc:spChg chg="add del">
          <ac:chgData name="Louis Davidson" userId="80677fb08b3162e4" providerId="LiveId" clId="{F29EADBE-C04F-424F-831D-BDF2974BFE22}" dt="2025-03-01T23:02:01.439" v="6671"/>
          <ac:spMkLst>
            <pc:docMk/>
            <pc:sldMk cId="2540003470" sldId="613"/>
            <ac:spMk id="8" creationId="{3741B58E-3B65-4A01-A276-975AB2CF8A08}"/>
          </ac:spMkLst>
        </pc:spChg>
        <pc:spChg chg="add del">
          <ac:chgData name="Louis Davidson" userId="80677fb08b3162e4" providerId="LiveId" clId="{F29EADBE-C04F-424F-831D-BDF2974BFE22}" dt="2025-03-01T23:02:01.439" v="6671"/>
          <ac:spMkLst>
            <pc:docMk/>
            <pc:sldMk cId="2540003470" sldId="613"/>
            <ac:spMk id="10" creationId="{7AAC67C3-831B-4AB1-A259-DFB839CAFAFC}"/>
          </ac:spMkLst>
        </pc:spChg>
        <pc:spChg chg="add del">
          <ac:chgData name="Louis Davidson" userId="80677fb08b3162e4" providerId="LiveId" clId="{F29EADBE-C04F-424F-831D-BDF2974BFE22}" dt="2025-03-01T23:02:01.439" v="6671"/>
          <ac:spMkLst>
            <pc:docMk/>
            <pc:sldMk cId="2540003470" sldId="613"/>
            <ac:spMk id="12" creationId="{054B3F04-9EAC-45C0-B3CE-0387EEA10A0C}"/>
          </ac:spMkLst>
        </pc:spChg>
      </pc:sldChg>
      <pc:sldChg chg="add del">
        <pc:chgData name="Louis Davidson" userId="80677fb08b3162e4" providerId="LiveId" clId="{F29EADBE-C04F-424F-831D-BDF2974BFE22}" dt="2025-02-23T22:05:46.795" v="2450"/>
        <pc:sldMkLst>
          <pc:docMk/>
          <pc:sldMk cId="1956732556" sldId="614"/>
        </pc:sldMkLst>
      </pc:sldChg>
      <pc:sldChg chg="addSp delSp modSp add mod setBg modAnim delDesignElem">
        <pc:chgData name="Louis Davidson" userId="80677fb08b3162e4" providerId="LiveId" clId="{F29EADBE-C04F-424F-831D-BDF2974BFE22}" dt="2025-03-01T23:02:01.439" v="6671"/>
        <pc:sldMkLst>
          <pc:docMk/>
          <pc:sldMk cId="3770607672" sldId="614"/>
        </pc:sldMkLst>
        <pc:spChg chg="mod">
          <ac:chgData name="Louis Davidson" userId="80677fb08b3162e4" providerId="LiveId" clId="{F29EADBE-C04F-424F-831D-BDF2974BFE22}" dt="2025-03-01T21:08:37.692" v="5825" actId="14100"/>
          <ac:spMkLst>
            <pc:docMk/>
            <pc:sldMk cId="3770607672" sldId="614"/>
            <ac:spMk id="2" creationId="{B9F7DD39-A9F0-D0FB-8AE6-5752B19EAD18}"/>
          </ac:spMkLst>
        </pc:spChg>
        <pc:spChg chg="mod">
          <ac:chgData name="Louis Davidson" userId="80677fb08b3162e4" providerId="LiveId" clId="{F29EADBE-C04F-424F-831D-BDF2974BFE22}" dt="2025-03-01T22:45:52.178" v="6646" actId="20577"/>
          <ac:spMkLst>
            <pc:docMk/>
            <pc:sldMk cId="3770607672" sldId="614"/>
            <ac:spMk id="3" creationId="{D817AB63-91E5-D627-4A14-7DFE66600984}"/>
          </ac:spMkLst>
        </pc:spChg>
        <pc:spChg chg="add del">
          <ac:chgData name="Louis Davidson" userId="80677fb08b3162e4" providerId="LiveId" clId="{F29EADBE-C04F-424F-831D-BDF2974BFE22}" dt="2025-03-01T23:02:01.439" v="6671"/>
          <ac:spMkLst>
            <pc:docMk/>
            <pc:sldMk cId="3770607672" sldId="614"/>
            <ac:spMk id="8" creationId="{11A978AA-7672-42C4-B5ED-55539D564D6E}"/>
          </ac:spMkLst>
        </pc:spChg>
        <pc:spChg chg="add del">
          <ac:chgData name="Louis Davidson" userId="80677fb08b3162e4" providerId="LiveId" clId="{F29EADBE-C04F-424F-831D-BDF2974BFE22}" dt="2025-03-01T23:02:01.439" v="6671"/>
          <ac:spMkLst>
            <pc:docMk/>
            <pc:sldMk cId="3770607672" sldId="614"/>
            <ac:spMk id="10" creationId="{7B938393-3C03-4A4C-9BEF-927DC2366562}"/>
          </ac:spMkLst>
        </pc:spChg>
        <pc:spChg chg="add del">
          <ac:chgData name="Louis Davidson" userId="80677fb08b3162e4" providerId="LiveId" clId="{F29EADBE-C04F-424F-831D-BDF2974BFE22}" dt="2025-03-01T23:02:01.439" v="6671"/>
          <ac:spMkLst>
            <pc:docMk/>
            <pc:sldMk cId="3770607672" sldId="614"/>
            <ac:spMk id="12" creationId="{A092A857-B226-45FB-955B-CBB2C1B5318E}"/>
          </ac:spMkLst>
        </pc:spChg>
      </pc:sldChg>
      <pc:sldChg chg="modSp new del mod">
        <pc:chgData name="Louis Davidson" userId="80677fb08b3162e4" providerId="LiveId" clId="{F29EADBE-C04F-424F-831D-BDF2974BFE22}" dt="2025-02-23T22:19:59.373" v="3155" actId="47"/>
        <pc:sldMkLst>
          <pc:docMk/>
          <pc:sldMk cId="1247907845" sldId="615"/>
        </pc:sldMkLst>
      </pc:sldChg>
      <pc:sldChg chg="addSp delSp modSp new del mod ord setBg modAnim delDesignElem">
        <pc:chgData name="Louis Davidson" userId="80677fb08b3162e4" providerId="LiveId" clId="{F29EADBE-C04F-424F-831D-BDF2974BFE22}" dt="2025-03-08T02:55:32.222" v="7598" actId="2696"/>
        <pc:sldMkLst>
          <pc:docMk/>
          <pc:sldMk cId="1448029657" sldId="615"/>
        </pc:sldMkLst>
        <pc:spChg chg="mod">
          <ac:chgData name="Louis Davidson" userId="80677fb08b3162e4" providerId="LiveId" clId="{F29EADBE-C04F-424F-831D-BDF2974BFE22}" dt="2025-03-08T02:54:52.860" v="7597" actId="115"/>
          <ac:spMkLst>
            <pc:docMk/>
            <pc:sldMk cId="1448029657" sldId="615"/>
            <ac:spMk id="3" creationId="{75D1C6F7-4818-6125-06D0-4A3584EA4483}"/>
          </ac:spMkLst>
        </pc:spChg>
      </pc:sldChg>
      <pc:sldChg chg="modSp new del mod">
        <pc:chgData name="Louis Davidson" userId="80677fb08b3162e4" providerId="LiveId" clId="{F29EADBE-C04F-424F-831D-BDF2974BFE22}" dt="2025-02-23T22:18:33.865" v="3100" actId="47"/>
        <pc:sldMkLst>
          <pc:docMk/>
          <pc:sldMk cId="3513164823" sldId="615"/>
        </pc:sldMkLst>
      </pc:sldChg>
      <pc:sldChg chg="delSp modSp add mod setBg modAnim delDesignElem">
        <pc:chgData name="Louis Davidson" userId="80677fb08b3162e4" providerId="LiveId" clId="{F29EADBE-C04F-424F-831D-BDF2974BFE22}" dt="2025-03-08T02:59:43.968" v="7862"/>
        <pc:sldMkLst>
          <pc:docMk/>
          <pc:sldMk cId="3883035879" sldId="615"/>
        </pc:sldMkLst>
        <pc:spChg chg="mod">
          <ac:chgData name="Louis Davidson" userId="80677fb08b3162e4" providerId="LiveId" clId="{F29EADBE-C04F-424F-831D-BDF2974BFE22}" dt="2025-03-08T02:59:27.239" v="7861" actId="20577"/>
          <ac:spMkLst>
            <pc:docMk/>
            <pc:sldMk cId="3883035879" sldId="615"/>
            <ac:spMk id="3" creationId="{75D1C6F7-4818-6125-06D0-4A3584EA4483}"/>
          </ac:spMkLst>
        </pc:spChg>
        <pc:spChg chg="del">
          <ac:chgData name="Louis Davidson" userId="80677fb08b3162e4" providerId="LiveId" clId="{F29EADBE-C04F-424F-831D-BDF2974BFE22}" dt="2025-03-08T02:55:39.125" v="7600"/>
          <ac:spMkLst>
            <pc:docMk/>
            <pc:sldMk cId="3883035879" sldId="615"/>
            <ac:spMk id="8" creationId="{CECF0FC6-D57B-48B6-9036-F4FFD91A4B34}"/>
          </ac:spMkLst>
        </pc:spChg>
        <pc:spChg chg="del">
          <ac:chgData name="Louis Davidson" userId="80677fb08b3162e4" providerId="LiveId" clId="{F29EADBE-C04F-424F-831D-BDF2974BFE22}" dt="2025-03-08T02:55:39.125" v="7600"/>
          <ac:spMkLst>
            <pc:docMk/>
            <pc:sldMk cId="3883035879" sldId="615"/>
            <ac:spMk id="10" creationId="{717A211C-5863-4303-AC3D-AEBFDF6D6A4C}"/>
          </ac:spMkLst>
        </pc:spChg>
        <pc:spChg chg="del">
          <ac:chgData name="Louis Davidson" userId="80677fb08b3162e4" providerId="LiveId" clId="{F29EADBE-C04F-424F-831D-BDF2974BFE22}" dt="2025-03-08T02:55:39.125" v="7600"/>
          <ac:spMkLst>
            <pc:docMk/>
            <pc:sldMk cId="3883035879" sldId="615"/>
            <ac:spMk id="12" creationId="{087519CD-2FFF-42E3-BB0C-FEAA828BA5DB}"/>
          </ac:spMkLst>
        </pc:spChg>
      </pc:sldChg>
      <pc:sldChg chg="addSp delSp modSp new mod setBg modAnim delDesignElem">
        <pc:chgData name="Louis Davidson" userId="80677fb08b3162e4" providerId="LiveId" clId="{F29EADBE-C04F-424F-831D-BDF2974BFE22}" dt="2025-03-04T23:06:22.066" v="6748" actId="12100"/>
        <pc:sldMkLst>
          <pc:docMk/>
          <pc:sldMk cId="2984142058" sldId="616"/>
        </pc:sldMkLst>
        <pc:spChg chg="mod">
          <ac:chgData name="Louis Davidson" userId="80677fb08b3162e4" providerId="LiveId" clId="{F29EADBE-C04F-424F-831D-BDF2974BFE22}" dt="2025-03-01T22:50:38.949" v="6653" actId="26606"/>
          <ac:spMkLst>
            <pc:docMk/>
            <pc:sldMk cId="2984142058" sldId="616"/>
            <ac:spMk id="2" creationId="{235C1BFE-400F-0637-57EE-0D6B9C26CAF6}"/>
          </ac:spMkLst>
        </pc:spChg>
        <pc:spChg chg="add del">
          <ac:chgData name="Louis Davidson" userId="80677fb08b3162e4" providerId="LiveId" clId="{F29EADBE-C04F-424F-831D-BDF2974BFE22}" dt="2025-03-01T23:02:01.439" v="6671"/>
          <ac:spMkLst>
            <pc:docMk/>
            <pc:sldMk cId="2984142058" sldId="616"/>
            <ac:spMk id="18" creationId="{6D1018BC-F0EA-4895-B18C-FE08F3CA6811}"/>
          </ac:spMkLst>
        </pc:spChg>
        <pc:spChg chg="add del">
          <ac:chgData name="Louis Davidson" userId="80677fb08b3162e4" providerId="LiveId" clId="{F29EADBE-C04F-424F-831D-BDF2974BFE22}" dt="2025-03-01T23:02:01.439" v="6671"/>
          <ac:spMkLst>
            <pc:docMk/>
            <pc:sldMk cId="2984142058" sldId="616"/>
            <ac:spMk id="20" creationId="{9C9A0018-C4EF-461D-9DE6-9192642C9EC4}"/>
          </ac:spMkLst>
        </pc:spChg>
        <pc:spChg chg="add del">
          <ac:chgData name="Louis Davidson" userId="80677fb08b3162e4" providerId="LiveId" clId="{F29EADBE-C04F-424F-831D-BDF2974BFE22}" dt="2025-03-01T23:02:01.439" v="6671"/>
          <ac:spMkLst>
            <pc:docMk/>
            <pc:sldMk cId="2984142058" sldId="616"/>
            <ac:spMk id="22" creationId="{4A2C4DCA-385E-4F8B-8F52-F574431CAF42}"/>
          </ac:spMkLst>
        </pc:spChg>
        <pc:graphicFrameChg chg="add mod modGraphic">
          <ac:chgData name="Louis Davidson" userId="80677fb08b3162e4" providerId="LiveId" clId="{F29EADBE-C04F-424F-831D-BDF2974BFE22}" dt="2025-03-04T23:06:22.066" v="6748" actId="12100"/>
          <ac:graphicFrameMkLst>
            <pc:docMk/>
            <pc:sldMk cId="2984142058" sldId="616"/>
            <ac:graphicFrameMk id="5" creationId="{24780B9B-2E8D-AE49-6042-4827008749F6}"/>
          </ac:graphicFrameMkLst>
        </pc:graphicFrameChg>
      </pc:sldChg>
      <pc:sldChg chg="modSp new del mod">
        <pc:chgData name="Louis Davidson" userId="80677fb08b3162e4" providerId="LiveId" clId="{F29EADBE-C04F-424F-831D-BDF2974BFE22}" dt="2025-02-24T01:36:36.055" v="4828" actId="2696"/>
        <pc:sldMkLst>
          <pc:docMk/>
          <pc:sldMk cId="4100394230" sldId="616"/>
        </pc:sldMkLst>
      </pc:sldChg>
      <pc:sldChg chg="modSp add mod">
        <pc:chgData name="Louis Davidson" userId="80677fb08b3162e4" providerId="LiveId" clId="{F29EADBE-C04F-424F-831D-BDF2974BFE22}" dt="2025-03-01T23:02:01.439" v="6671"/>
        <pc:sldMkLst>
          <pc:docMk/>
          <pc:sldMk cId="1746801360" sldId="617"/>
        </pc:sldMkLst>
        <pc:spChg chg="mod">
          <ac:chgData name="Louis Davidson" userId="80677fb08b3162e4" providerId="LiveId" clId="{F29EADBE-C04F-424F-831D-BDF2974BFE22}" dt="2025-03-01T23:02:01.439" v="6671"/>
          <ac:spMkLst>
            <pc:docMk/>
            <pc:sldMk cId="1746801360" sldId="617"/>
            <ac:spMk id="2" creationId="{A804EDDF-4B00-455A-BEAE-D773FB144FC0}"/>
          </ac:spMkLst>
        </pc:spChg>
        <pc:picChg chg="mod">
          <ac:chgData name="Louis Davidson" userId="80677fb08b3162e4" providerId="LiveId" clId="{F29EADBE-C04F-424F-831D-BDF2974BFE22}" dt="2025-03-01T22:04:18.181" v="6239" actId="1076"/>
          <ac:picMkLst>
            <pc:docMk/>
            <pc:sldMk cId="1746801360" sldId="617"/>
            <ac:picMk id="5" creationId="{D1ADF7AF-92BC-8C6A-F1D7-9AF945F8086F}"/>
          </ac:picMkLst>
        </pc:picChg>
      </pc:sldChg>
      <pc:sldChg chg="addSp delSp modSp new mod ord setBg addAnim delAnim delDesignElem">
        <pc:chgData name="Louis Davidson" userId="80677fb08b3162e4" providerId="LiveId" clId="{F29EADBE-C04F-424F-831D-BDF2974BFE22}" dt="2025-03-08T02:45:27.051" v="7394"/>
        <pc:sldMkLst>
          <pc:docMk/>
          <pc:sldMk cId="4286025347" sldId="618"/>
        </pc:sldMkLst>
        <pc:spChg chg="mod">
          <ac:chgData name="Louis Davidson" userId="80677fb08b3162e4" providerId="LiveId" clId="{F29EADBE-C04F-424F-831D-BDF2974BFE22}" dt="2025-03-01T21:19:26.856" v="6212" actId="26606"/>
          <ac:spMkLst>
            <pc:docMk/>
            <pc:sldMk cId="4286025347" sldId="618"/>
            <ac:spMk id="2" creationId="{5B088E67-37BB-0E51-7C1D-6BEC6C4BAE81}"/>
          </ac:spMkLst>
        </pc:spChg>
        <pc:spChg chg="add del">
          <ac:chgData name="Louis Davidson" userId="80677fb08b3162e4" providerId="LiveId" clId="{F29EADBE-C04F-424F-831D-BDF2974BFE22}" dt="2025-03-01T23:02:01.439" v="6671"/>
          <ac:spMkLst>
            <pc:docMk/>
            <pc:sldMk cId="4286025347" sldId="618"/>
            <ac:spMk id="24" creationId="{36E6FEC8-170C-492C-84E0-54394629D120}"/>
          </ac:spMkLst>
        </pc:spChg>
        <pc:spChg chg="add del">
          <ac:chgData name="Louis Davidson" userId="80677fb08b3162e4" providerId="LiveId" clId="{F29EADBE-C04F-424F-831D-BDF2974BFE22}" dt="2025-03-01T23:02:01.439" v="6671"/>
          <ac:spMkLst>
            <pc:docMk/>
            <pc:sldMk cId="4286025347" sldId="618"/>
            <ac:spMk id="26" creationId="{DEE940A1-B9E0-4C5D-A55E-B19742379C83}"/>
          </ac:spMkLst>
        </pc:spChg>
        <pc:spChg chg="add del">
          <ac:chgData name="Louis Davidson" userId="80677fb08b3162e4" providerId="LiveId" clId="{F29EADBE-C04F-424F-831D-BDF2974BFE22}" dt="2025-03-01T23:02:01.439" v="6671"/>
          <ac:spMkLst>
            <pc:docMk/>
            <pc:sldMk cId="4286025347" sldId="618"/>
            <ac:spMk id="30" creationId="{89CEF278-62C5-49CA-8BD9-BCDBE9977FF3}"/>
          </ac:spMkLst>
        </pc:spChg>
        <pc:spChg chg="add del">
          <ac:chgData name="Louis Davidson" userId="80677fb08b3162e4" providerId="LiveId" clId="{F29EADBE-C04F-424F-831D-BDF2974BFE22}" dt="2025-03-01T23:02:01.439" v="6671"/>
          <ac:spMkLst>
            <pc:docMk/>
            <pc:sldMk cId="4286025347" sldId="618"/>
            <ac:spMk id="32" creationId="{02E2466B-276C-423A-9377-78508D6A0764}"/>
          </ac:spMkLst>
        </pc:spChg>
        <pc:picChg chg="add mod modCrop">
          <ac:chgData name="Louis Davidson" userId="80677fb08b3162e4" providerId="LiveId" clId="{F29EADBE-C04F-424F-831D-BDF2974BFE22}" dt="2025-03-01T21:20:03.798" v="6221" actId="1076"/>
          <ac:picMkLst>
            <pc:docMk/>
            <pc:sldMk cId="4286025347" sldId="618"/>
            <ac:picMk id="5" creationId="{6D168C66-2F9A-389F-430E-5959A70E6E15}"/>
          </ac:picMkLst>
        </pc:picChg>
        <pc:cxnChg chg="add del">
          <ac:chgData name="Louis Davidson" userId="80677fb08b3162e4" providerId="LiveId" clId="{F29EADBE-C04F-424F-831D-BDF2974BFE22}" dt="2025-03-01T23:02:01.439" v="6671"/>
          <ac:cxnSpMkLst>
            <pc:docMk/>
            <pc:sldMk cId="4286025347" sldId="618"/>
            <ac:cxnSpMk id="28" creationId="{81C8E47B-A563-4B44-A9B0-9316605C2E4E}"/>
          </ac:cxnSpMkLst>
        </pc:cxnChg>
      </pc:sldChg>
      <pc:sldChg chg="modSp new del mod">
        <pc:chgData name="Louis Davidson" userId="80677fb08b3162e4" providerId="LiveId" clId="{F29EADBE-C04F-424F-831D-BDF2974BFE22}" dt="2025-03-01T20:27:23.931" v="5470" actId="680"/>
        <pc:sldMkLst>
          <pc:docMk/>
          <pc:sldMk cId="3714201583" sldId="619"/>
        </pc:sldMkLst>
      </pc:sldChg>
      <pc:sldChg chg="modSp add mod modAnim">
        <pc:chgData name="Louis Davidson" userId="80677fb08b3162e4" providerId="LiveId" clId="{F29EADBE-C04F-424F-831D-BDF2974BFE22}" dt="2025-03-06T14:49:36.746" v="6761" actId="20577"/>
        <pc:sldMkLst>
          <pc:docMk/>
          <pc:sldMk cId="3789927490" sldId="619"/>
        </pc:sldMkLst>
        <pc:spChg chg="mod">
          <ac:chgData name="Louis Davidson" userId="80677fb08b3162e4" providerId="LiveId" clId="{F29EADBE-C04F-424F-831D-BDF2974BFE22}" dt="2025-03-06T14:49:36.746" v="6761" actId="20577"/>
          <ac:spMkLst>
            <pc:docMk/>
            <pc:sldMk cId="3789927490" sldId="619"/>
            <ac:spMk id="2" creationId="{805052DB-6D1C-251D-E1E6-349CA50F5D3E}"/>
          </ac:spMkLst>
        </pc:spChg>
        <pc:spChg chg="mod">
          <ac:chgData name="Louis Davidson" userId="80677fb08b3162e4" providerId="LiveId" clId="{F29EADBE-C04F-424F-831D-BDF2974BFE22}" dt="2025-03-01T22:24:46.465" v="6395" actId="20577"/>
          <ac:spMkLst>
            <pc:docMk/>
            <pc:sldMk cId="3789927490" sldId="619"/>
            <ac:spMk id="3" creationId="{7023FE88-97DB-AC47-6068-8EF63FA5BEE9}"/>
          </ac:spMkLst>
        </pc:spChg>
      </pc:sldChg>
      <pc:sldChg chg="modSp new add del mod">
        <pc:chgData name="Louis Davidson" userId="80677fb08b3162e4" providerId="LiveId" clId="{F29EADBE-C04F-424F-831D-BDF2974BFE22}" dt="2025-03-01T21:06:06.199" v="5788" actId="680"/>
        <pc:sldMkLst>
          <pc:docMk/>
          <pc:sldMk cId="2047867905" sldId="620"/>
        </pc:sldMkLst>
      </pc:sldChg>
      <pc:sldChg chg="addSp delSp modSp add mod ord delDesignElem">
        <pc:chgData name="Louis Davidson" userId="80677fb08b3162e4" providerId="LiveId" clId="{F29EADBE-C04F-424F-831D-BDF2974BFE22}" dt="2025-03-08T02:45:27.051" v="7394"/>
        <pc:sldMkLst>
          <pc:docMk/>
          <pc:sldMk cId="3569927038" sldId="620"/>
        </pc:sldMkLst>
        <pc:spChg chg="mod ord">
          <ac:chgData name="Louis Davidson" userId="80677fb08b3162e4" providerId="LiveId" clId="{F29EADBE-C04F-424F-831D-BDF2974BFE22}" dt="2025-03-01T21:20:15.571" v="6234" actId="20577"/>
          <ac:spMkLst>
            <pc:docMk/>
            <pc:sldMk cId="3569927038" sldId="620"/>
            <ac:spMk id="2" creationId="{912DED07-078C-C65D-E964-4C03D0B67B06}"/>
          </ac:spMkLst>
        </pc:spChg>
        <pc:spChg chg="add del">
          <ac:chgData name="Louis Davidson" userId="80677fb08b3162e4" providerId="LiveId" clId="{F29EADBE-C04F-424F-831D-BDF2974BFE22}" dt="2025-03-01T23:02:01.439" v="6671"/>
          <ac:spMkLst>
            <pc:docMk/>
            <pc:sldMk cId="3569927038" sldId="620"/>
            <ac:spMk id="37" creationId="{8BE48C64-5364-4060-8928-FC052E77CD60}"/>
          </ac:spMkLst>
        </pc:spChg>
        <pc:spChg chg="add del">
          <ac:chgData name="Louis Davidson" userId="80677fb08b3162e4" providerId="LiveId" clId="{F29EADBE-C04F-424F-831D-BDF2974BFE22}" dt="2025-03-01T23:02:01.439" v="6671"/>
          <ac:spMkLst>
            <pc:docMk/>
            <pc:sldMk cId="3569927038" sldId="620"/>
            <ac:spMk id="39" creationId="{139F791B-8515-4F50-9D32-45DD7676C003}"/>
          </ac:spMkLst>
        </pc:spChg>
        <pc:spChg chg="add del">
          <ac:chgData name="Louis Davidson" userId="80677fb08b3162e4" providerId="LiveId" clId="{F29EADBE-C04F-424F-831D-BDF2974BFE22}" dt="2025-03-01T23:02:01.439" v="6671"/>
          <ac:spMkLst>
            <pc:docMk/>
            <pc:sldMk cId="3569927038" sldId="620"/>
            <ac:spMk id="43" creationId="{9A04B113-9C71-4645-B2B0-6C6E7B17C732}"/>
          </ac:spMkLst>
        </pc:spChg>
        <pc:spChg chg="add del">
          <ac:chgData name="Louis Davidson" userId="80677fb08b3162e4" providerId="LiveId" clId="{F29EADBE-C04F-424F-831D-BDF2974BFE22}" dt="2025-03-01T23:02:01.439" v="6671"/>
          <ac:spMkLst>
            <pc:docMk/>
            <pc:sldMk cId="3569927038" sldId="620"/>
            <ac:spMk id="45" creationId="{D115AD00-405D-4A85-8201-260CF683D536}"/>
          </ac:spMkLst>
        </pc:spChg>
        <pc:spChg chg="add del">
          <ac:chgData name="Louis Davidson" userId="80677fb08b3162e4" providerId="LiveId" clId="{F29EADBE-C04F-424F-831D-BDF2974BFE22}" dt="2025-03-01T23:02:01.439" v="6671"/>
          <ac:spMkLst>
            <pc:docMk/>
            <pc:sldMk cId="3569927038" sldId="620"/>
            <ac:spMk id="47" creationId="{2929C476-8F84-427E-8917-CE08130A085A}"/>
          </ac:spMkLst>
        </pc:spChg>
        <pc:picChg chg="add mod">
          <ac:chgData name="Louis Davidson" userId="80677fb08b3162e4" providerId="LiveId" clId="{F29EADBE-C04F-424F-831D-BDF2974BFE22}" dt="2025-03-01T22:58:49.473" v="6660" actId="1076"/>
          <ac:picMkLst>
            <pc:docMk/>
            <pc:sldMk cId="3569927038" sldId="620"/>
            <ac:picMk id="4" creationId="{AE245C3F-C34A-1619-104B-D65D76B76475}"/>
          </ac:picMkLst>
        </pc:picChg>
        <pc:cxnChg chg="add del">
          <ac:chgData name="Louis Davidson" userId="80677fb08b3162e4" providerId="LiveId" clId="{F29EADBE-C04F-424F-831D-BDF2974BFE22}" dt="2025-03-01T23:02:01.439" v="6671"/>
          <ac:cxnSpMkLst>
            <pc:docMk/>
            <pc:sldMk cId="3569927038" sldId="620"/>
            <ac:cxnSpMk id="41" creationId="{966A6F95-73C3-44EC-9D80-3131D2D868F1}"/>
          </ac:cxnSpMkLst>
        </pc:cxnChg>
      </pc:sldChg>
      <pc:sldChg chg="addSp modSp new mod modAnim">
        <pc:chgData name="Louis Davidson" userId="80677fb08b3162e4" providerId="LiveId" clId="{F29EADBE-C04F-424F-831D-BDF2974BFE22}" dt="2025-03-01T23:02:01.439" v="6671"/>
        <pc:sldMkLst>
          <pc:docMk/>
          <pc:sldMk cId="2496301311" sldId="621"/>
        </pc:sldMkLst>
        <pc:spChg chg="mod">
          <ac:chgData name="Louis Davidson" userId="80677fb08b3162e4" providerId="LiveId" clId="{F29EADBE-C04F-424F-831D-BDF2974BFE22}" dt="2025-03-01T23:02:01.439" v="6671"/>
          <ac:spMkLst>
            <pc:docMk/>
            <pc:sldMk cId="2496301311" sldId="621"/>
            <ac:spMk id="2" creationId="{1BA6C907-605B-3FF8-0BDB-6F945197B07B}"/>
          </ac:spMkLst>
        </pc:spChg>
        <pc:spChg chg="mod">
          <ac:chgData name="Louis Davidson" userId="80677fb08b3162e4" providerId="LiveId" clId="{F29EADBE-C04F-424F-831D-BDF2974BFE22}" dt="2025-03-01T23:02:01.439" v="6671"/>
          <ac:spMkLst>
            <pc:docMk/>
            <pc:sldMk cId="2496301311" sldId="621"/>
            <ac:spMk id="3" creationId="{215A50C1-AF2E-6AB8-A4EF-BD81B7518083}"/>
          </ac:spMkLst>
        </pc:spChg>
        <pc:picChg chg="add mod">
          <ac:chgData name="Louis Davidson" userId="80677fb08b3162e4" providerId="LiveId" clId="{F29EADBE-C04F-424F-831D-BDF2974BFE22}" dt="2025-03-01T22:20:06.021" v="6297" actId="29295"/>
          <ac:picMkLst>
            <pc:docMk/>
            <pc:sldMk cId="2496301311" sldId="621"/>
            <ac:picMk id="4" creationId="{F5CA7A12-B745-3BF4-B5D3-4143BB90A711}"/>
          </ac:picMkLst>
        </pc:picChg>
      </pc:sldChg>
      <pc:sldChg chg="add del">
        <pc:chgData name="Louis Davidson" userId="80677fb08b3162e4" providerId="LiveId" clId="{F29EADBE-C04F-424F-831D-BDF2974BFE22}" dt="2025-03-08T03:12:48.835" v="7863" actId="47"/>
        <pc:sldMkLst>
          <pc:docMk/>
          <pc:sldMk cId="4120527616" sldId="2147483644"/>
        </pc:sldMkLst>
      </pc:sldChg>
      <pc:sldChg chg="addSp delSp add del setBg delDesignElem">
        <pc:chgData name="Louis Davidson" userId="80677fb08b3162e4" providerId="LiveId" clId="{F29EADBE-C04F-424F-831D-BDF2974BFE22}" dt="2025-03-08T03:12:48.835" v="7863" actId="47"/>
        <pc:sldMkLst>
          <pc:docMk/>
          <pc:sldMk cId="3090926891" sldId="2147483646"/>
        </pc:sldMkLst>
        <pc:spChg chg="add del">
          <ac:chgData name="Louis Davidson" userId="80677fb08b3162e4" providerId="LiveId" clId="{F29EADBE-C04F-424F-831D-BDF2974BFE22}" dt="2025-03-08T02:05:26.817" v="7112"/>
          <ac:spMkLst>
            <pc:docMk/>
            <pc:sldMk cId="3090926891" sldId="2147483646"/>
            <ac:spMk id="10" creationId="{EDDBB197-D710-4A4F-A9CA-FD2177498BE8}"/>
          </ac:spMkLst>
        </pc:spChg>
        <pc:spChg chg="add del">
          <ac:chgData name="Louis Davidson" userId="80677fb08b3162e4" providerId="LiveId" clId="{F29EADBE-C04F-424F-831D-BDF2974BFE22}" dt="2025-03-08T02:05:26.817" v="7112"/>
          <ac:spMkLst>
            <pc:docMk/>
            <pc:sldMk cId="3090926891" sldId="2147483646"/>
            <ac:spMk id="12" creationId="{975D1CFA-2CDB-4B64-BD9F-85744E8DA12F}"/>
          </ac:spMkLst>
        </pc:spChg>
        <pc:grpChg chg="add del">
          <ac:chgData name="Louis Davidson" userId="80677fb08b3162e4" providerId="LiveId" clId="{F29EADBE-C04F-424F-831D-BDF2974BFE22}" dt="2025-03-08T02:05:26.817" v="7112"/>
          <ac:grpSpMkLst>
            <pc:docMk/>
            <pc:sldMk cId="3090926891" sldId="2147483646"/>
            <ac:grpSpMk id="14" creationId="{25EE5136-01F1-466C-962D-BA9B4C6757AA}"/>
          </ac:grpSpMkLst>
        </pc:grpChg>
      </pc:sldChg>
      <pc:sldChg chg="add del">
        <pc:chgData name="Louis Davidson" userId="80677fb08b3162e4" providerId="LiveId" clId="{F29EADBE-C04F-424F-831D-BDF2974BFE22}" dt="2025-03-08T03:12:48.835" v="7863" actId="47"/>
        <pc:sldMkLst>
          <pc:docMk/>
          <pc:sldMk cId="3893758781" sldId="2147483647"/>
        </pc:sldMkLst>
      </pc:sldChg>
    </pc:docChg>
  </pc:docChgLst>
  <pc:docChgLst>
    <pc:chgData name="Louis Davidson" userId="80677fb08b3162e4" providerId="LiveId" clId="{D643D399-5793-7046-B522-C7CAB1A4F403}"/>
    <pc:docChg chg="undo custSel modSld sldOrd">
      <pc:chgData name="Louis Davidson" userId="80677fb08b3162e4" providerId="LiveId" clId="{D643D399-5793-7046-B522-C7CAB1A4F403}" dt="2025-03-07T18:45:06.750" v="182" actId="20577"/>
      <pc:docMkLst>
        <pc:docMk/>
      </pc:docMkLst>
      <pc:sldChg chg="modSp ord">
        <pc:chgData name="Louis Davidson" userId="80677fb08b3162e4" providerId="LiveId" clId="{D643D399-5793-7046-B522-C7CAB1A4F403}" dt="2025-03-07T18:42:56.945" v="101" actId="20577"/>
        <pc:sldMkLst>
          <pc:docMk/>
          <pc:sldMk cId="87735207" sldId="267"/>
        </pc:sldMkLst>
        <pc:spChg chg="mod">
          <ac:chgData name="Louis Davidson" userId="80677fb08b3162e4" providerId="LiveId" clId="{D643D399-5793-7046-B522-C7CAB1A4F403}" dt="2025-03-07T18:42:56.945" v="101" actId="20577"/>
          <ac:spMkLst>
            <pc:docMk/>
            <pc:sldMk cId="87735207" sldId="267"/>
            <ac:spMk id="3" creationId="{0C402EF1-A632-922D-0F70-BCC152B7CF65}"/>
          </ac:spMkLst>
        </pc:spChg>
      </pc:sldChg>
      <pc:sldChg chg="modSp">
        <pc:chgData name="Louis Davidson" userId="80677fb08b3162e4" providerId="LiveId" clId="{D643D399-5793-7046-B522-C7CAB1A4F403}" dt="2025-03-07T18:45:06.750" v="182" actId="20577"/>
        <pc:sldMkLst>
          <pc:docMk/>
          <pc:sldMk cId="2540003470" sldId="613"/>
        </pc:sldMkLst>
        <pc:spChg chg="mod">
          <ac:chgData name="Louis Davidson" userId="80677fb08b3162e4" providerId="LiveId" clId="{D643D399-5793-7046-B522-C7CAB1A4F403}" dt="2025-03-07T18:45:06.750" v="182" actId="20577"/>
          <ac:spMkLst>
            <pc:docMk/>
            <pc:sldMk cId="2540003470" sldId="613"/>
            <ac:spMk id="3" creationId="{7AA1921E-4908-AD45-D17D-DD2797FAFD4D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B35B04-106D-4348-A003-F1B49333079F}" type="doc">
      <dgm:prSet loTypeId="urn:microsoft.com/office/officeart/2005/8/layout/default" loCatId="list" qsTypeId="urn:microsoft.com/office/officeart/2005/8/quickstyle/simple4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1FCB247B-3194-45A0-8381-0750E9EA763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Relational Database Model State</a:t>
          </a:r>
        </a:p>
      </dgm:t>
    </dgm:pt>
    <dgm:pt modelId="{53DF2B94-82BB-4FD2-A495-B981E8113653}" type="parTrans" cxnId="{825F8D44-DF5D-40DC-ADAE-CB8ED3178C2E}">
      <dgm:prSet/>
      <dgm:spPr/>
      <dgm:t>
        <a:bodyPr/>
        <a:lstStyle/>
        <a:p>
          <a:endParaRPr lang="en-US"/>
        </a:p>
      </dgm:t>
    </dgm:pt>
    <dgm:pt modelId="{5FE558D4-7441-4FCD-B8F4-912D6E3EA6C2}" type="sibTrans" cxnId="{825F8D44-DF5D-40DC-ADAE-CB8ED3178C2E}">
      <dgm:prSet/>
      <dgm:spPr/>
      <dgm:t>
        <a:bodyPr/>
        <a:lstStyle/>
        <a:p>
          <a:endParaRPr lang="en-US"/>
        </a:p>
      </dgm:t>
    </dgm:pt>
    <dgm:pt modelId="{377776D2-6E53-49F0-B51E-EC60A8085A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Dimensional Databases Model Activities</a:t>
          </a:r>
        </a:p>
      </dgm:t>
    </dgm:pt>
    <dgm:pt modelId="{2C7D3ED2-604C-4524-B4AA-2B57258D6145}" type="parTrans" cxnId="{04424D55-76FE-4EA9-A93C-5E5D703B40D5}">
      <dgm:prSet/>
      <dgm:spPr/>
      <dgm:t>
        <a:bodyPr/>
        <a:lstStyle/>
        <a:p>
          <a:endParaRPr lang="en-US"/>
        </a:p>
      </dgm:t>
    </dgm:pt>
    <dgm:pt modelId="{C435AD67-E6AB-4701-B8DD-4E9C344C0A96}" type="sibTrans" cxnId="{04424D55-76FE-4EA9-A93C-5E5D703B40D5}">
      <dgm:prSet/>
      <dgm:spPr/>
      <dgm:t>
        <a:bodyPr/>
        <a:lstStyle/>
        <a:p>
          <a:endParaRPr lang="en-US"/>
        </a:p>
      </dgm:t>
    </dgm:pt>
    <dgm:pt modelId="{73C6A6F0-5C53-4E6C-A525-F36FBE2017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Warehouses May Include A Bit of Both</a:t>
          </a:r>
        </a:p>
      </dgm:t>
    </dgm:pt>
    <dgm:pt modelId="{98142A56-561C-4E93-85FB-B34BCF834851}" type="parTrans" cxnId="{7E797B7B-4242-48B1-9535-AE1BCA147478}">
      <dgm:prSet/>
      <dgm:spPr/>
      <dgm:t>
        <a:bodyPr/>
        <a:lstStyle/>
        <a:p>
          <a:endParaRPr lang="en-US"/>
        </a:p>
      </dgm:t>
    </dgm:pt>
    <dgm:pt modelId="{8FE4562F-114B-4AD0-A86D-065860456167}" type="sibTrans" cxnId="{7E797B7B-4242-48B1-9535-AE1BCA147478}">
      <dgm:prSet/>
      <dgm:spPr/>
      <dgm:t>
        <a:bodyPr/>
        <a:lstStyle/>
        <a:p>
          <a:endParaRPr lang="en-US"/>
        </a:p>
      </dgm:t>
    </dgm:pt>
    <dgm:pt modelId="{0B8EB6AC-1C5D-48AD-A6A3-9173133C4B7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If something MAY occur, it:</a:t>
          </a:r>
        </a:p>
      </dgm:t>
    </dgm:pt>
    <dgm:pt modelId="{C177C76A-27F3-4DEB-8F5A-C91CBEA864ED}" type="parTrans" cxnId="{B7CC6555-B38D-413E-BA90-3940A88FFF90}">
      <dgm:prSet/>
      <dgm:spPr/>
      <dgm:t>
        <a:bodyPr/>
        <a:lstStyle/>
        <a:p>
          <a:endParaRPr lang="en-US"/>
        </a:p>
      </dgm:t>
    </dgm:pt>
    <dgm:pt modelId="{9103BFD9-6233-418C-96F9-A276CA865412}" type="sibTrans" cxnId="{B7CC6555-B38D-413E-BA90-3940A88FFF90}">
      <dgm:prSet/>
      <dgm:spPr/>
      <dgm:t>
        <a:bodyPr/>
        <a:lstStyle/>
        <a:p>
          <a:endParaRPr lang="en-US"/>
        </a:p>
      </dgm:t>
    </dgm:pt>
    <dgm:pt modelId="{C44A02D3-D670-45B1-B873-F9BF85EC70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Must be modeled in your Relational Databases</a:t>
          </a:r>
        </a:p>
      </dgm:t>
    </dgm:pt>
    <dgm:pt modelId="{E48D9FF8-0103-4F56-B6EA-6EBAF0E020CC}" type="parTrans" cxnId="{68D91244-1023-4EC5-9E47-33B933BF766C}">
      <dgm:prSet/>
      <dgm:spPr/>
      <dgm:t>
        <a:bodyPr/>
        <a:lstStyle/>
        <a:p>
          <a:endParaRPr lang="en-US"/>
        </a:p>
      </dgm:t>
    </dgm:pt>
    <dgm:pt modelId="{04536F5E-B648-4227-954B-6B19FD2262E6}" type="sibTrans" cxnId="{68D91244-1023-4EC5-9E47-33B933BF766C}">
      <dgm:prSet/>
      <dgm:spPr/>
      <dgm:t>
        <a:bodyPr/>
        <a:lstStyle/>
        <a:p>
          <a:endParaRPr lang="en-US"/>
        </a:p>
      </dgm:t>
    </dgm:pt>
    <dgm:pt modelId="{C7356C53-DD12-4960-AEDF-CF648124C7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Only needs to be understood in your output for Business Intelligence Databases</a:t>
          </a:r>
        </a:p>
      </dgm:t>
    </dgm:pt>
    <dgm:pt modelId="{9DC36483-D753-4534-8123-9B4FC3AA957E}" type="parTrans" cxnId="{307754F8-2737-4226-BD23-08605401A437}">
      <dgm:prSet/>
      <dgm:spPr/>
      <dgm:t>
        <a:bodyPr/>
        <a:lstStyle/>
        <a:p>
          <a:endParaRPr lang="en-US"/>
        </a:p>
      </dgm:t>
    </dgm:pt>
    <dgm:pt modelId="{78EBC791-1592-4521-BD15-D18A25C7D953}" type="sibTrans" cxnId="{307754F8-2737-4226-BD23-08605401A437}">
      <dgm:prSet/>
      <dgm:spPr/>
      <dgm:t>
        <a:bodyPr/>
        <a:lstStyle/>
        <a:p>
          <a:endParaRPr lang="en-US"/>
        </a:p>
      </dgm:t>
    </dgm:pt>
    <dgm:pt modelId="{73960123-CB72-4758-8ACB-5C9DBAE1BA92}" type="pres">
      <dgm:prSet presAssocID="{29B35B04-106D-4348-A003-F1B49333079F}" presName="diagram" presStyleCnt="0">
        <dgm:presLayoutVars>
          <dgm:dir/>
          <dgm:resizeHandles val="exact"/>
        </dgm:presLayoutVars>
      </dgm:prSet>
      <dgm:spPr/>
    </dgm:pt>
    <dgm:pt modelId="{41EC3EC8-E00C-477A-8D30-19E8BBAE8315}" type="pres">
      <dgm:prSet presAssocID="{1FCB247B-3194-45A0-8381-0750E9EA7634}" presName="node" presStyleLbl="node1" presStyleIdx="0" presStyleCnt="4">
        <dgm:presLayoutVars>
          <dgm:bulletEnabled val="1"/>
        </dgm:presLayoutVars>
      </dgm:prSet>
      <dgm:spPr/>
    </dgm:pt>
    <dgm:pt modelId="{B2D983C8-FFAB-4F26-AAE5-70503D137843}" type="pres">
      <dgm:prSet presAssocID="{5FE558D4-7441-4FCD-B8F4-912D6E3EA6C2}" presName="sibTrans" presStyleCnt="0"/>
      <dgm:spPr/>
    </dgm:pt>
    <dgm:pt modelId="{3ED7941A-D26D-4CFA-9F42-133B1551B022}" type="pres">
      <dgm:prSet presAssocID="{377776D2-6E53-49F0-B51E-EC60A8085ABA}" presName="node" presStyleLbl="node1" presStyleIdx="1" presStyleCnt="4">
        <dgm:presLayoutVars>
          <dgm:bulletEnabled val="1"/>
        </dgm:presLayoutVars>
      </dgm:prSet>
      <dgm:spPr/>
    </dgm:pt>
    <dgm:pt modelId="{E25A025B-56C2-44FB-B41E-48B5EAE4B68E}" type="pres">
      <dgm:prSet presAssocID="{C435AD67-E6AB-4701-B8DD-4E9C344C0A96}" presName="sibTrans" presStyleCnt="0"/>
      <dgm:spPr/>
    </dgm:pt>
    <dgm:pt modelId="{5E797981-DB0E-46CE-AA01-6D74BC4A2452}" type="pres">
      <dgm:prSet presAssocID="{73C6A6F0-5C53-4E6C-A525-F36FBE201746}" presName="node" presStyleLbl="node1" presStyleIdx="2" presStyleCnt="4">
        <dgm:presLayoutVars>
          <dgm:bulletEnabled val="1"/>
        </dgm:presLayoutVars>
      </dgm:prSet>
      <dgm:spPr/>
    </dgm:pt>
    <dgm:pt modelId="{6CC19DC2-6F5D-4598-AB70-BCABEF9F4630}" type="pres">
      <dgm:prSet presAssocID="{8FE4562F-114B-4AD0-A86D-065860456167}" presName="sibTrans" presStyleCnt="0"/>
      <dgm:spPr/>
    </dgm:pt>
    <dgm:pt modelId="{13476CFA-3452-43E4-BA85-B45316A8F665}" type="pres">
      <dgm:prSet presAssocID="{0B8EB6AC-1C5D-48AD-A6A3-9173133C4B70}" presName="node" presStyleLbl="node1" presStyleIdx="3" presStyleCnt="4" custScaleX="322234">
        <dgm:presLayoutVars>
          <dgm:bulletEnabled val="1"/>
        </dgm:presLayoutVars>
      </dgm:prSet>
      <dgm:spPr/>
    </dgm:pt>
  </dgm:ptLst>
  <dgm:cxnLst>
    <dgm:cxn modelId="{B0EC2512-A4D5-41EE-B6BD-D8D810A19768}" type="presOf" srcId="{C7356C53-DD12-4960-AEDF-CF648124C7C7}" destId="{13476CFA-3452-43E4-BA85-B45316A8F665}" srcOrd="0" destOrd="2" presId="urn:microsoft.com/office/officeart/2005/8/layout/default"/>
    <dgm:cxn modelId="{7E8A5A32-4617-4369-88E9-F90AE0BE60D9}" type="presOf" srcId="{29B35B04-106D-4348-A003-F1B49333079F}" destId="{73960123-CB72-4758-8ACB-5C9DBAE1BA92}" srcOrd="0" destOrd="0" presId="urn:microsoft.com/office/officeart/2005/8/layout/default"/>
    <dgm:cxn modelId="{68D91244-1023-4EC5-9E47-33B933BF766C}" srcId="{0B8EB6AC-1C5D-48AD-A6A3-9173133C4B70}" destId="{C44A02D3-D670-45B1-B873-F9BF85EC701D}" srcOrd="0" destOrd="0" parTransId="{E48D9FF8-0103-4F56-B6EA-6EBAF0E020CC}" sibTransId="{04536F5E-B648-4227-954B-6B19FD2262E6}"/>
    <dgm:cxn modelId="{5D2F1B64-71C6-40E5-B430-8E9BA7911A09}" type="presOf" srcId="{C44A02D3-D670-45B1-B873-F9BF85EC701D}" destId="{13476CFA-3452-43E4-BA85-B45316A8F665}" srcOrd="0" destOrd="1" presId="urn:microsoft.com/office/officeart/2005/8/layout/default"/>
    <dgm:cxn modelId="{825F8D44-DF5D-40DC-ADAE-CB8ED3178C2E}" srcId="{29B35B04-106D-4348-A003-F1B49333079F}" destId="{1FCB247B-3194-45A0-8381-0750E9EA7634}" srcOrd="0" destOrd="0" parTransId="{53DF2B94-82BB-4FD2-A495-B981E8113653}" sibTransId="{5FE558D4-7441-4FCD-B8F4-912D6E3EA6C2}"/>
    <dgm:cxn modelId="{3117F572-A602-4C5A-B892-68179FD13109}" type="presOf" srcId="{0B8EB6AC-1C5D-48AD-A6A3-9173133C4B70}" destId="{13476CFA-3452-43E4-BA85-B45316A8F665}" srcOrd="0" destOrd="0" presId="urn:microsoft.com/office/officeart/2005/8/layout/default"/>
    <dgm:cxn modelId="{B7CC6555-B38D-413E-BA90-3940A88FFF90}" srcId="{29B35B04-106D-4348-A003-F1B49333079F}" destId="{0B8EB6AC-1C5D-48AD-A6A3-9173133C4B70}" srcOrd="3" destOrd="0" parTransId="{C177C76A-27F3-4DEB-8F5A-C91CBEA864ED}" sibTransId="{9103BFD9-6233-418C-96F9-A276CA865412}"/>
    <dgm:cxn modelId="{04424D55-76FE-4EA9-A93C-5E5D703B40D5}" srcId="{29B35B04-106D-4348-A003-F1B49333079F}" destId="{377776D2-6E53-49F0-B51E-EC60A8085ABA}" srcOrd="1" destOrd="0" parTransId="{2C7D3ED2-604C-4524-B4AA-2B57258D6145}" sibTransId="{C435AD67-E6AB-4701-B8DD-4E9C344C0A96}"/>
    <dgm:cxn modelId="{1AC7C157-007A-40F4-BAED-B3040797F094}" type="presOf" srcId="{377776D2-6E53-49F0-B51E-EC60A8085ABA}" destId="{3ED7941A-D26D-4CFA-9F42-133B1551B022}" srcOrd="0" destOrd="0" presId="urn:microsoft.com/office/officeart/2005/8/layout/default"/>
    <dgm:cxn modelId="{7E797B7B-4242-48B1-9535-AE1BCA147478}" srcId="{29B35B04-106D-4348-A003-F1B49333079F}" destId="{73C6A6F0-5C53-4E6C-A525-F36FBE201746}" srcOrd="2" destOrd="0" parTransId="{98142A56-561C-4E93-85FB-B34BCF834851}" sibTransId="{8FE4562F-114B-4AD0-A86D-065860456167}"/>
    <dgm:cxn modelId="{A32DB992-2A57-44A5-AB6D-9DC9220F61FA}" type="presOf" srcId="{73C6A6F0-5C53-4E6C-A525-F36FBE201746}" destId="{5E797981-DB0E-46CE-AA01-6D74BC4A2452}" srcOrd="0" destOrd="0" presId="urn:microsoft.com/office/officeart/2005/8/layout/default"/>
    <dgm:cxn modelId="{13F905AD-4A0D-4871-90C1-B682EA94351D}" type="presOf" srcId="{1FCB247B-3194-45A0-8381-0750E9EA7634}" destId="{41EC3EC8-E00C-477A-8D30-19E8BBAE8315}" srcOrd="0" destOrd="0" presId="urn:microsoft.com/office/officeart/2005/8/layout/default"/>
    <dgm:cxn modelId="{307754F8-2737-4226-BD23-08605401A437}" srcId="{0B8EB6AC-1C5D-48AD-A6A3-9173133C4B70}" destId="{C7356C53-DD12-4960-AEDF-CF648124C7C7}" srcOrd="1" destOrd="0" parTransId="{9DC36483-D753-4534-8123-9B4FC3AA957E}" sibTransId="{78EBC791-1592-4521-BD15-D18A25C7D953}"/>
    <dgm:cxn modelId="{032313E9-23C4-493E-A76F-EB995146D517}" type="presParOf" srcId="{73960123-CB72-4758-8ACB-5C9DBAE1BA92}" destId="{41EC3EC8-E00C-477A-8D30-19E8BBAE8315}" srcOrd="0" destOrd="0" presId="urn:microsoft.com/office/officeart/2005/8/layout/default"/>
    <dgm:cxn modelId="{DB48CA06-468E-4D93-859D-B0105396B0FA}" type="presParOf" srcId="{73960123-CB72-4758-8ACB-5C9DBAE1BA92}" destId="{B2D983C8-FFAB-4F26-AAE5-70503D137843}" srcOrd="1" destOrd="0" presId="urn:microsoft.com/office/officeart/2005/8/layout/default"/>
    <dgm:cxn modelId="{208F47B8-E210-4A40-A224-83A45D7397BA}" type="presParOf" srcId="{73960123-CB72-4758-8ACB-5C9DBAE1BA92}" destId="{3ED7941A-D26D-4CFA-9F42-133B1551B022}" srcOrd="2" destOrd="0" presId="urn:microsoft.com/office/officeart/2005/8/layout/default"/>
    <dgm:cxn modelId="{B8C9E503-9B3F-426F-AD29-225F94D17108}" type="presParOf" srcId="{73960123-CB72-4758-8ACB-5C9DBAE1BA92}" destId="{E25A025B-56C2-44FB-B41E-48B5EAE4B68E}" srcOrd="3" destOrd="0" presId="urn:microsoft.com/office/officeart/2005/8/layout/default"/>
    <dgm:cxn modelId="{E4364533-7C18-4706-B7CD-FA4CB42FE621}" type="presParOf" srcId="{73960123-CB72-4758-8ACB-5C9DBAE1BA92}" destId="{5E797981-DB0E-46CE-AA01-6D74BC4A2452}" srcOrd="4" destOrd="0" presId="urn:microsoft.com/office/officeart/2005/8/layout/default"/>
    <dgm:cxn modelId="{9656CFAD-131E-4081-BC42-7A6120CC8CDF}" type="presParOf" srcId="{73960123-CB72-4758-8ACB-5C9DBAE1BA92}" destId="{6CC19DC2-6F5D-4598-AB70-BCABEF9F4630}" srcOrd="5" destOrd="0" presId="urn:microsoft.com/office/officeart/2005/8/layout/default"/>
    <dgm:cxn modelId="{601C34CD-D2B0-4EDF-8048-92D0EADC6F28}" type="presParOf" srcId="{73960123-CB72-4758-8ACB-5C9DBAE1BA92}" destId="{13476CFA-3452-43E4-BA85-B45316A8F665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EC3EC8-E00C-477A-8D30-19E8BBAE8315}">
      <dsp:nvSpPr>
        <dsp:cNvPr id="0" name=""/>
        <dsp:cNvSpPr/>
      </dsp:nvSpPr>
      <dsp:spPr>
        <a:xfrm>
          <a:off x="996371" y="237"/>
          <a:ext cx="2783666" cy="1670200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alpha val="9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alpha val="9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Relational Database Model State</a:t>
          </a:r>
        </a:p>
      </dsp:txBody>
      <dsp:txXfrm>
        <a:off x="996371" y="237"/>
        <a:ext cx="2783666" cy="1670200"/>
      </dsp:txXfrm>
    </dsp:sp>
    <dsp:sp modelId="{3ED7941A-D26D-4CFA-9F42-133B1551B022}">
      <dsp:nvSpPr>
        <dsp:cNvPr id="0" name=""/>
        <dsp:cNvSpPr/>
      </dsp:nvSpPr>
      <dsp:spPr>
        <a:xfrm>
          <a:off x="4058405" y="237"/>
          <a:ext cx="2783666" cy="1670200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3333"/>
                <a:shade val="85000"/>
                <a:satMod val="130000"/>
              </a:schemeClr>
            </a:gs>
            <a:gs pos="34000">
              <a:schemeClr val="accent1">
                <a:alpha val="90000"/>
                <a:hueOff val="0"/>
                <a:satOff val="0"/>
                <a:lumOff val="0"/>
                <a:alphaOff val="-13333"/>
                <a:shade val="87000"/>
                <a:satMod val="125000"/>
              </a:schemeClr>
            </a:gs>
            <a:gs pos="70000">
              <a:schemeClr val="accent1">
                <a:alpha val="90000"/>
                <a:hueOff val="0"/>
                <a:satOff val="0"/>
                <a:lumOff val="0"/>
                <a:alphaOff val="-13333"/>
                <a:tint val="100000"/>
                <a:shade val="90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3333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Dimensional Databases Model Activities</a:t>
          </a:r>
        </a:p>
      </dsp:txBody>
      <dsp:txXfrm>
        <a:off x="4058405" y="237"/>
        <a:ext cx="2783666" cy="1670200"/>
      </dsp:txXfrm>
    </dsp:sp>
    <dsp:sp modelId="{5E797981-DB0E-46CE-AA01-6D74BC4A2452}">
      <dsp:nvSpPr>
        <dsp:cNvPr id="0" name=""/>
        <dsp:cNvSpPr/>
      </dsp:nvSpPr>
      <dsp:spPr>
        <a:xfrm>
          <a:off x="7120438" y="237"/>
          <a:ext cx="2783666" cy="1670200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6667"/>
                <a:shade val="85000"/>
                <a:satMod val="130000"/>
              </a:schemeClr>
            </a:gs>
            <a:gs pos="34000">
              <a:schemeClr val="accent1">
                <a:alpha val="90000"/>
                <a:hueOff val="0"/>
                <a:satOff val="0"/>
                <a:lumOff val="0"/>
                <a:alphaOff val="-26667"/>
                <a:shade val="87000"/>
                <a:satMod val="125000"/>
              </a:schemeClr>
            </a:gs>
            <a:gs pos="70000">
              <a:schemeClr val="accent1">
                <a:alpha val="90000"/>
                <a:hueOff val="0"/>
                <a:satOff val="0"/>
                <a:lumOff val="0"/>
                <a:alphaOff val="-26667"/>
                <a:tint val="100000"/>
                <a:shade val="90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6667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Data Warehouses May Include A Bit of Both</a:t>
          </a:r>
        </a:p>
      </dsp:txBody>
      <dsp:txXfrm>
        <a:off x="7120438" y="237"/>
        <a:ext cx="2783666" cy="1670200"/>
      </dsp:txXfrm>
    </dsp:sp>
    <dsp:sp modelId="{13476CFA-3452-43E4-BA85-B45316A8F665}">
      <dsp:nvSpPr>
        <dsp:cNvPr id="0" name=""/>
        <dsp:cNvSpPr/>
      </dsp:nvSpPr>
      <dsp:spPr>
        <a:xfrm>
          <a:off x="965278" y="1948804"/>
          <a:ext cx="8969920" cy="1670200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shade val="85000"/>
                <a:satMod val="130000"/>
              </a:schemeClr>
            </a:gs>
            <a:gs pos="34000">
              <a:schemeClr val="accent1">
                <a:alpha val="90000"/>
                <a:hueOff val="0"/>
                <a:satOff val="0"/>
                <a:lumOff val="0"/>
                <a:alphaOff val="-40000"/>
                <a:shade val="87000"/>
                <a:satMod val="125000"/>
              </a:schemeClr>
            </a:gs>
            <a:gs pos="70000">
              <a:schemeClr val="accent1">
                <a:alpha val="90000"/>
                <a:hueOff val="0"/>
                <a:satOff val="0"/>
                <a:lumOff val="0"/>
                <a:alphaOff val="-40000"/>
                <a:tint val="100000"/>
                <a:shade val="90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If something MAY occur, it:</a:t>
          </a:r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Must be modeled in your Relational Databases</a:t>
          </a:r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Only needs to be understood in your output for Business Intelligence Databases</a:t>
          </a:r>
        </a:p>
      </dsp:txBody>
      <dsp:txXfrm>
        <a:off x="965278" y="1948804"/>
        <a:ext cx="8969920" cy="16702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237A64-A80C-4DD6-B02C-1EA50F1AA5CA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AC0EA7-1F24-43DD-BE67-E5D12BE81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004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6178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C0EA7-1F24-43DD-BE67-E5D12BE819B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037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build databases?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To allow high throughput of data being input.</a:t>
            </a:r>
          </a:p>
          <a:p>
            <a:pPr marL="685800" lvl="1" indent="-228600">
              <a:buAutoNum type="arabicPeriod"/>
            </a:pPr>
            <a:r>
              <a:rPr lang="en-US" dirty="0"/>
              <a:t>Of course… but what good is data if it is stored poorly?</a:t>
            </a:r>
          </a:p>
          <a:p>
            <a:pPr marL="228600" lvl="0" indent="-228600">
              <a:buAutoNum type="arabicPeriod"/>
            </a:pPr>
            <a:r>
              <a:rPr lang="en-US" dirty="0"/>
              <a:t>To DO things with the data</a:t>
            </a:r>
          </a:p>
          <a:p>
            <a:pPr marL="685800" lvl="1" indent="-228600">
              <a:buAutoNum type="arabicPeriod"/>
            </a:pPr>
            <a:r>
              <a:rPr lang="en-US" dirty="0"/>
              <a:t>#1 to capture that an action has or has not occurred</a:t>
            </a:r>
          </a:p>
          <a:p>
            <a:pPr marL="685800" lvl="1" indent="-228600">
              <a:buAutoNum type="arabicPeriod"/>
            </a:pPr>
            <a:r>
              <a:rPr lang="en-US" dirty="0"/>
              <a:t>Short term reports</a:t>
            </a:r>
          </a:p>
          <a:p>
            <a:pPr marL="685800" lvl="1" indent="-228600">
              <a:buAutoNum type="arabicPeriod"/>
            </a:pPr>
            <a:r>
              <a:rPr lang="en-US" dirty="0"/>
              <a:t>Long term reports</a:t>
            </a:r>
          </a:p>
          <a:p>
            <a:pPr marL="685800" lvl="1" indent="-228600">
              <a:buAutoNum type="arabicPeriod"/>
            </a:pPr>
            <a:r>
              <a:rPr lang="en-US" dirty="0"/>
              <a:t>Process returns</a:t>
            </a:r>
          </a:p>
          <a:p>
            <a:pPr marL="685800" lvl="1" indent="-228600">
              <a:buAutoNum type="arabicPeriod"/>
            </a:pPr>
            <a:r>
              <a:rPr lang="en-US" dirty="0"/>
              <a:t>Prevent future issues</a:t>
            </a:r>
          </a:p>
          <a:p>
            <a:pPr marL="685800" lvl="1" indent="-228600">
              <a:buAutoNum type="arabicPeriod"/>
            </a:pPr>
            <a:r>
              <a:rPr lang="en-US" dirty="0"/>
              <a:t>Marketing (which does sound better than advertising!)</a:t>
            </a:r>
          </a:p>
          <a:p>
            <a:pPr marL="228600" lvl="0" indent="-228600">
              <a:buAutoNum type="arabicPeriod"/>
            </a:pPr>
            <a:r>
              <a:rPr lang="en-US" dirty="0"/>
              <a:t>#1 is generally the one that is truly treated as important as immediate questions are asked</a:t>
            </a:r>
          </a:p>
          <a:p>
            <a:pPr marL="685800" lvl="1" indent="-228600">
              <a:buAutoNum type="arabicPeriod"/>
            </a:pPr>
            <a:r>
              <a:rPr lang="en-US" dirty="0"/>
              <a:t>Customer ordered product, didn’t get it</a:t>
            </a:r>
          </a:p>
          <a:p>
            <a:pPr marL="685800" lvl="1" indent="-228600">
              <a:buAutoNum type="arabicPeriod"/>
            </a:pPr>
            <a:r>
              <a:rPr lang="en-US" dirty="0"/>
              <a:t>Why did’t customer get this email</a:t>
            </a:r>
          </a:p>
          <a:p>
            <a:pPr marL="685800" lvl="1" indent="-228600">
              <a:buAutoNum type="arabicPeriod"/>
            </a:pPr>
            <a:r>
              <a:rPr lang="en-US" dirty="0"/>
              <a:t>Customer said if we send them another freaking email…</a:t>
            </a:r>
          </a:p>
          <a:p>
            <a:pPr marL="685800" lvl="1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4A860-8E55-4793-B9FA-53BB072A21A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690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[twitter] Slides will be on drsql.org in the presentations area for this and the keynote as soon as I can get them out there. @</a:t>
            </a:r>
            <a:r>
              <a:rPr lang="en-US" i="1" dirty="0" err="1"/>
              <a:t>rm</a:t>
            </a:r>
            <a:r>
              <a:rPr lang="en-US" b="1" i="1" dirty="0" err="1"/>
              <a:t>techtrifecta</a:t>
            </a:r>
            <a:r>
              <a:rPr lang="en-US" b="1" i="1" dirty="0"/>
              <a:t> </a:t>
            </a:r>
            <a:r>
              <a:rPr lang="en-US" dirty="0"/>
              <a:t>[/twitter]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4A860-8E55-4793-B9FA-53BB072A21AD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40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9CEFD-1BF0-43A7-BF71-6C543BA88E77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F9B46-A5DE-44D9-8723-8766BBB17B3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822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9CEFD-1BF0-43A7-BF71-6C543BA88E77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F9B46-A5DE-44D9-8723-8766BBB17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209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9CEFD-1BF0-43A7-BF71-6C543BA88E77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F9B46-A5DE-44D9-8723-8766BBB17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259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F43BB-8BC2-094F-9976-8843274EEB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C656C9-1A5B-7438-22D2-7F684BBE8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111F5-5DCF-C4DB-3091-1D3C84530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FE6D9-F736-47F6-9B7D-D32DC0152B58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DDD9B-3243-75A1-6BB4-6BA770CBC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5D1B8-2752-AC28-A87E-C9B8EC6C8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B6F8C-F103-4EDD-A753-151E34557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21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AE678-406F-5E13-291C-50AE4431E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3FEEE-89A9-51BB-DD69-9125EDEF2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0BE56-EA8F-74CB-D63E-83F27F096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FE6D9-F736-47F6-9B7D-D32DC0152B58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A8856-61B4-424A-DEF1-7EA2C2863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434A3-B10A-0D75-B268-B01D9BDA5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B6F8C-F103-4EDD-A753-151E34557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31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5F29-9BD9-64C8-DB42-7A287F2FA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AFB0A-0C6D-6479-C03C-1022596CF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4C0F4-8DC1-5471-0FAC-760B87C8F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FE6D9-F736-47F6-9B7D-D32DC0152B58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E82D0-88FA-36FC-6A9F-777A97F11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359E9-EABA-CF43-3684-8B1412DCD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B6F8C-F103-4EDD-A753-151E34557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866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9DE58-1854-AA43-66AD-A5D1F46F6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CF9E4-30F3-1FFA-E371-8E2D8D204B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A4F1FB-7B10-9B7D-C341-2783E33205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6E6809-E9DF-4F7F-383E-877903290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FE6D9-F736-47F6-9B7D-D32DC0152B58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4E0850-B7C8-335D-4D55-814ED937C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5A8832-7CEB-E2E5-7DCF-04D289A0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B6F8C-F103-4EDD-A753-151E34557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59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F6A48-F5B7-8557-F5D9-7A0964A7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322D2-43E4-C75F-F9CD-E6CEA62EA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009D9E-D991-C827-5A0A-0F71C4998B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9EEB12-1515-C2BA-9B89-A896DA75FE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BB53DF-4721-234A-8A67-397DF519B1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021D81-EC3C-8F3A-529B-FD9111A1B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FE6D9-F736-47F6-9B7D-D32DC0152B58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DED616-2AE2-D20B-F04B-D3D448505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00F6B8-790A-1CA3-B8D7-3E35774FD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B6F8C-F103-4EDD-A753-151E34557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8175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A6F0D-AD66-AB5F-2B52-34FA3DB28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22ECBA-1D9F-7450-4F9A-DF96B1B9C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FE6D9-F736-47F6-9B7D-D32DC0152B58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AAB0F0-4342-B73B-9B77-46937FE75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A09E20-8E44-0F96-6554-35E88D3A2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B6F8C-F103-4EDD-A753-151E34557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2678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9000E1-103E-2230-7BEC-A893E0A0A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FE6D9-F736-47F6-9B7D-D32DC0152B58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57B26D-4EBB-6AE1-49CD-1A5A4BC05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D6991-9E7E-AF82-1875-539B0F826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B6F8C-F103-4EDD-A753-151E34557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662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3E1B5-E123-9BE3-4CC7-D2E028444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BE085-EBDD-CA88-F42D-0096F545C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D77562-E8CD-6EAA-2C12-ED6617AE48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F96CBF-492A-1BAF-8557-BC431BD49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FE6D9-F736-47F6-9B7D-D32DC0152B58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6B2A35-1FE8-0DDA-5F28-FFCD1B4F7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DC693A-5340-007F-2FC6-202834A9A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B6F8C-F103-4EDD-A753-151E34557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885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9CEFD-1BF0-43A7-BF71-6C543BA88E77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F9B46-A5DE-44D9-8723-8766BBB17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7892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4AF72-AC54-F7BA-E2FA-427FDBABC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90FFAB-E053-B564-5F4B-D26910E828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228119-0CD4-7935-A7CC-AE33AB6A4B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B8EE6D-2DFC-65C8-4380-D93AC88E3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FE6D9-F736-47F6-9B7D-D32DC0152B58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8307B-8FEA-B6B1-8B9B-74DD44C62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14F821-EE2D-341B-C6C7-4056911D3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B6F8C-F103-4EDD-A753-151E34557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3653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B6C4C-43A0-A88C-8A51-00BB01C99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BBA018-927B-5B7E-2994-0BF948C544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13E3F-5687-2572-C421-2E1E7A0F5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FE6D9-F736-47F6-9B7D-D32DC0152B58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9CC6C-2443-B6F2-C188-B2EDFDB02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A5633-0909-A729-59EB-3FDF3CE03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B6F8C-F103-4EDD-A753-151E34557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834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478230-EFF7-03C7-6A9A-DA67C6B412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7A78C6-4038-E579-D304-EC37BB0D9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105E6-242A-03B9-2C99-3FED3D9D4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FE6D9-F736-47F6-9B7D-D32DC0152B58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13840-606F-CEAE-C3E8-3FCC843BB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B4F1F-B00D-0B06-B8B6-0B2E67C77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B6F8C-F103-4EDD-A753-151E34557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234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9CEFD-1BF0-43A7-BF71-6C543BA88E77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F9B46-A5DE-44D9-8723-8766BBB17B3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613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9CEFD-1BF0-43A7-BF71-6C543BA88E77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F9B46-A5DE-44D9-8723-8766BBB17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660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9CEFD-1BF0-43A7-BF71-6C543BA88E77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F9B46-A5DE-44D9-8723-8766BBB17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056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9CEFD-1BF0-43A7-BF71-6C543BA88E77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F9B46-A5DE-44D9-8723-8766BBB17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661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9CEFD-1BF0-43A7-BF71-6C543BA88E77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F9B46-A5DE-44D9-8723-8766BBB17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017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589CEFD-1BF0-43A7-BF71-6C543BA88E77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6F9B46-A5DE-44D9-8723-8766BBB17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143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89CEFD-1BF0-43A7-BF71-6C543BA88E77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6F9B46-A5DE-44D9-8723-8766BBB17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623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589CEFD-1BF0-43A7-BF71-6C543BA88E77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06F9B46-A5DE-44D9-8723-8766BBB17B3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89147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D17D50-AE5F-FA26-89DE-0B32BEEEE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03782-537F-CF9A-40FB-3E6622C34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C6AF1-D645-A970-0D43-38BE748F5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9FE6D9-F736-47F6-9B7D-D32DC0152B58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EE195-33D0-E1CC-D883-6F02CBC7C3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C8CCA-F29A-1D4B-53D4-42A798B725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DB6F8C-F103-4EDD-A753-151E34557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49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bismart.com/en/medallion-architecture" TargetMode="External"/><Relationship Id="rId2" Type="http://schemas.openxmlformats.org/officeDocument/2006/relationships/hyperlink" Target="https://www.kimballgroup.com/2004/01/data-warehouse-dining-experienc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mailto:editor@simple-talk.com" TargetMode="External"/><Relationship Id="rId3" Type="http://schemas.openxmlformats.org/officeDocument/2006/relationships/hyperlink" Target="mailto:louis@drsql.org" TargetMode="External"/><Relationship Id="rId7" Type="http://schemas.openxmlformats.org/officeDocument/2006/relationships/hyperlink" Target="https://www.red-gate.com/simple-talk/author/louis-davidson/" TargetMode="External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witter.com/drsql" TargetMode="External"/><Relationship Id="rId11" Type="http://schemas.openxmlformats.org/officeDocument/2006/relationships/image" Target="../media/image2.svg"/><Relationship Id="rId5" Type="http://schemas.openxmlformats.org/officeDocument/2006/relationships/hyperlink" Target="https://drsql.org/presentations" TargetMode="External"/><Relationship Id="rId10" Type="http://schemas.openxmlformats.org/officeDocument/2006/relationships/image" Target="../media/image1.png"/><Relationship Id="rId4" Type="http://schemas.openxmlformats.org/officeDocument/2006/relationships/hyperlink" Target="http://drsql.org/" TargetMode="External"/><Relationship Id="rId9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rsql.org/presentations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13F96-10E6-7EA9-471D-D769A10B7E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/>
              <a:t>BI versus Relational Design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9B226D-20B2-D67D-26B7-DFC6DFA539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Understanding the key differences</a:t>
            </a:r>
          </a:p>
          <a:p>
            <a:endParaRPr lang="en-US" dirty="0"/>
          </a:p>
          <a:p>
            <a:r>
              <a:rPr lang="en-US" dirty="0"/>
              <a:t>Louis Davidson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FA143A-0717-9096-0665-6F989B94FF96}"/>
              </a:ext>
            </a:extLst>
          </p:cNvPr>
          <p:cNvSpPr/>
          <p:nvPr/>
        </p:nvSpPr>
        <p:spPr>
          <a:xfrm>
            <a:off x="3531639" y="4961129"/>
            <a:ext cx="2685393" cy="6374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11BDE23-C74C-D5CA-E55E-793D36FEC3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9965" y="5061696"/>
            <a:ext cx="2286000" cy="48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0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AC107-78E7-1AD9-0D67-AA41202A8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Similarities Between BI and Relational</a:t>
            </a:r>
          </a:p>
        </p:txBody>
      </p:sp>
      <p:pic>
        <p:nvPicPr>
          <p:cNvPr id="19" name="Graphic 18" descr="Database">
            <a:extLst>
              <a:ext uri="{FF2B5EF4-FFF2-40B4-BE49-F238E27FC236}">
                <a16:creationId xmlns:a16="http://schemas.microsoft.com/office/drawing/2014/main" id="{D5608EB6-FFC3-51E1-128A-4592F6FD8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404" y="1737360"/>
            <a:ext cx="2376058" cy="2376058"/>
          </a:xfrm>
          <a:prstGeom prst="rect">
            <a:avLst/>
          </a:prstGeom>
        </p:spPr>
      </p:pic>
      <p:pic>
        <p:nvPicPr>
          <p:cNvPr id="5" name="Graphic 4" descr="Database">
            <a:extLst>
              <a:ext uri="{FF2B5EF4-FFF2-40B4-BE49-F238E27FC236}">
                <a16:creationId xmlns:a16="http://schemas.microsoft.com/office/drawing/2014/main" id="{4B5D62C2-D595-0958-BF6D-A76649BCB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404" y="3857414"/>
            <a:ext cx="2376057" cy="237605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DAA44-A15E-9869-C24E-EB7893C56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2461" y="1845734"/>
            <a:ext cx="8093219" cy="4023360"/>
          </a:xfrm>
        </p:spPr>
        <p:txBody>
          <a:bodyPr>
            <a:noAutofit/>
          </a:bodyPr>
          <a:lstStyle/>
          <a:p>
            <a:r>
              <a:rPr lang="en-US" sz="1600" dirty="0"/>
              <a:t>Both are</a:t>
            </a:r>
            <a:r>
              <a:rPr lang="en-US" sz="1600" baseline="0" dirty="0"/>
              <a:t> data stored to be used</a:t>
            </a:r>
          </a:p>
          <a:p>
            <a:pPr lvl="1"/>
            <a:r>
              <a:rPr lang="en-US" sz="1600" baseline="0" dirty="0"/>
              <a:t>Often using the same data storage technologies</a:t>
            </a:r>
          </a:p>
          <a:p>
            <a:r>
              <a:rPr lang="en-US" sz="1600" baseline="0" dirty="0"/>
              <a:t>Both typically focus on table structures </a:t>
            </a:r>
          </a:p>
          <a:p>
            <a:pPr lvl="1"/>
            <a:r>
              <a:rPr lang="en-US" sz="1600" dirty="0"/>
              <a:t>Rows, Columns with Scalar Values</a:t>
            </a:r>
          </a:p>
          <a:p>
            <a:r>
              <a:rPr lang="en-US" sz="1600" dirty="0"/>
              <a:t>Some of the core skills involved </a:t>
            </a:r>
          </a:p>
          <a:p>
            <a:pPr lvl="1"/>
            <a:r>
              <a:rPr lang="en-US" sz="1600" dirty="0"/>
              <a:t>Relational Database Engines (Or something that behaves similarly)</a:t>
            </a:r>
          </a:p>
          <a:p>
            <a:pPr lvl="1"/>
            <a:r>
              <a:rPr lang="en-US" sz="1600" baseline="0" dirty="0"/>
              <a:t>SQL</a:t>
            </a:r>
          </a:p>
          <a:p>
            <a:r>
              <a:rPr lang="en-US" sz="1600" dirty="0"/>
              <a:t>Most important similarity:</a:t>
            </a:r>
          </a:p>
          <a:p>
            <a:pPr lvl="1"/>
            <a:r>
              <a:rPr lang="en-US" sz="1600" dirty="0"/>
              <a:t>Organizations rely on data from relational and business intelligence systems to make important decisions</a:t>
            </a:r>
          </a:p>
          <a:p>
            <a:pPr lvl="1"/>
            <a:r>
              <a:rPr lang="en-US" sz="1600" dirty="0"/>
              <a:t>Data Quality is ESSENTIAL</a:t>
            </a:r>
          </a:p>
          <a:p>
            <a:pPr lvl="1"/>
            <a:endParaRPr lang="en-US" sz="1600" dirty="0"/>
          </a:p>
          <a:p>
            <a:r>
              <a:rPr lang="en-US" sz="1600" dirty="0"/>
              <a:t>These similarities are often the start of issues…</a:t>
            </a:r>
          </a:p>
        </p:txBody>
      </p:sp>
    </p:spTree>
    <p:extLst>
      <p:ext uri="{BB962C8B-B14F-4D97-AF65-F5344CB8AC3E}">
        <p14:creationId xmlns:p14="http://schemas.microsoft.com/office/powerpoint/2010/main" val="246617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6BAEB-E618-772D-A4A0-AC76B6F2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en-US" sz="4400" b="1" dirty="0">
                <a:solidFill>
                  <a:srgbClr val="FFFFFF"/>
                </a:solidFill>
              </a:rPr>
              <a:t>Difference: Purpose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1921E-4908-AD45-D17D-DD2797FAF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016" y="605896"/>
            <a:ext cx="6413663" cy="5646208"/>
          </a:xfrm>
        </p:spPr>
        <p:txBody>
          <a:bodyPr anchor="ctr">
            <a:normAutofit/>
          </a:bodyPr>
          <a:lstStyle/>
          <a:p>
            <a:pPr marL="384048" indent="-182880" algn="l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</a:pPr>
            <a:r>
              <a:rPr lang="en-US" sz="2400" b="1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Relational – Core Business Functions</a:t>
            </a:r>
          </a:p>
          <a:p>
            <a:pPr marL="384048" indent="-182880" algn="l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Stores state information that reflects ongoing activities (such as sales and customer data). </a:t>
            </a:r>
          </a:p>
          <a:p>
            <a:pPr marL="384048" indent="-182880" algn="l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Data storage usually necessitates ACID compliance (Atomicity, Consistency, Isolation, Durability)</a:t>
            </a:r>
          </a:p>
          <a:p>
            <a:pPr marL="384048" indent="-182880" algn="l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Commonly associated with transactional systems (OLTP)</a:t>
            </a:r>
          </a:p>
          <a:p>
            <a:pPr marL="384048" indent="-182880" algn="l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Usually accessed through a predetermined interface</a:t>
            </a:r>
          </a:p>
          <a:p>
            <a:pPr marL="384048" indent="-182880" algn="l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384048" indent="-182880" algn="l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</a:pPr>
            <a:r>
              <a:rPr lang="en-US" sz="2400" b="1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Business Intelligence – Analysis and History</a:t>
            </a:r>
          </a:p>
          <a:p>
            <a:pPr marL="384048" indent="-182880" algn="l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Converting transactional data into actionable insights</a:t>
            </a:r>
          </a:p>
          <a:p>
            <a:pPr marL="384048" indent="-182880" algn="l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Calibri" panose="020F0502020204030204" pitchFamily="34" charset="0"/>
              </a:rPr>
              <a:t>Commonly though of as analytics (OLAP)</a:t>
            </a:r>
            <a:endParaRPr lang="en-US" sz="1800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  <a:p>
            <a:pPr marL="384048" indent="-182880" algn="l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Aimed at facilitating significant decision-making processes</a:t>
            </a:r>
          </a:p>
          <a:p>
            <a:pPr marL="384048" indent="-182880" algn="l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Can include a computer interface or allow users to run queries directly using the database as an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00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6B04C-41D4-2288-A5B6-B23290475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Difference</a:t>
            </a:r>
            <a:r>
              <a:rPr lang="en-US" baseline="0" dirty="0"/>
              <a:t>: </a:t>
            </a:r>
            <a:r>
              <a:rPr lang="en-US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02EF1-A632-922D-0F70-BCC152B7C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290050" cy="4725664"/>
          </a:xfrm>
        </p:spPr>
        <p:txBody>
          <a:bodyPr>
            <a:noAutofit/>
          </a:bodyPr>
          <a:lstStyle/>
          <a:p>
            <a:r>
              <a:rPr lang="en-US" sz="1800" dirty="0"/>
              <a:t>Relational: Live, frequently modified data</a:t>
            </a:r>
          </a:p>
          <a:p>
            <a:pPr lvl="1"/>
            <a:r>
              <a:rPr lang="en-US" dirty="0"/>
              <a:t>Generally, we keep all states/actions/</a:t>
            </a:r>
            <a:r>
              <a:rPr lang="en-US" dirty="0" err="1"/>
              <a:t>etc</a:t>
            </a:r>
            <a:r>
              <a:rPr lang="en-US" dirty="0"/>
              <a:t> that have occurred</a:t>
            </a:r>
          </a:p>
          <a:p>
            <a:pPr lvl="1"/>
            <a:r>
              <a:rPr lang="en-US" dirty="0"/>
              <a:t>With at least the data you need to serve users and keep work going</a:t>
            </a:r>
          </a:p>
          <a:p>
            <a:pPr lvl="1"/>
            <a:r>
              <a:rPr lang="en-US" dirty="0"/>
              <a:t>May even be the legal documentation for actions (which can change retention rules)</a:t>
            </a:r>
          </a:p>
          <a:p>
            <a:r>
              <a:rPr lang="en-US" sz="1800" dirty="0"/>
              <a:t>Data Warehouse: Typically a copy of the data</a:t>
            </a:r>
          </a:p>
          <a:p>
            <a:pPr lvl="1"/>
            <a:r>
              <a:rPr lang="en-US" dirty="0"/>
              <a:t>Kimball had a </a:t>
            </a:r>
            <a:r>
              <a:rPr lang="en-US" dirty="0">
                <a:hlinkClick r:id="rId2"/>
              </a:rPr>
              <a:t>metaphor of a kitchen</a:t>
            </a:r>
            <a:r>
              <a:rPr lang="en-US" dirty="0"/>
              <a:t> with 3 areas:</a:t>
            </a:r>
          </a:p>
          <a:p>
            <a:pPr lvl="2"/>
            <a:r>
              <a:rPr lang="en-US" sz="1800" dirty="0"/>
              <a:t>Kitchen</a:t>
            </a:r>
          </a:p>
          <a:p>
            <a:pPr lvl="3"/>
            <a:r>
              <a:rPr lang="en-US" sz="1800" dirty="0"/>
              <a:t>Prep area: no user access, but all the data you need to serve anyone</a:t>
            </a:r>
          </a:p>
          <a:p>
            <a:pPr lvl="3"/>
            <a:r>
              <a:rPr lang="en-US" sz="1800" dirty="0"/>
              <a:t>Chef table: cleaned data, likely formatted. Some users get access, but it is a special, power user access only</a:t>
            </a:r>
          </a:p>
          <a:p>
            <a:pPr lvl="2"/>
            <a:r>
              <a:rPr lang="en-US" sz="1800" dirty="0"/>
              <a:t>Dining Room: where data is served to the guests in the way they need it</a:t>
            </a:r>
          </a:p>
          <a:p>
            <a:pPr lvl="1"/>
            <a:r>
              <a:rPr lang="en-US" dirty="0"/>
              <a:t>Fabric has the </a:t>
            </a:r>
            <a:r>
              <a:rPr lang="en-US" dirty="0">
                <a:hlinkClick r:id="rId3"/>
              </a:rPr>
              <a:t>Medallion architecture</a:t>
            </a:r>
            <a:endParaRPr lang="en-US" sz="1800" dirty="0"/>
          </a:p>
          <a:p>
            <a:pPr lvl="1"/>
            <a:r>
              <a:rPr lang="en-US" dirty="0"/>
              <a:t>Biggest thing is you keep copies of ALL the data the user may WANT to access.</a:t>
            </a:r>
          </a:p>
          <a:p>
            <a:pPr lvl="2"/>
            <a:endParaRPr lang="en-US" sz="1800" dirty="0"/>
          </a:p>
        </p:txBody>
      </p:sp>
      <p:pic>
        <p:nvPicPr>
          <p:cNvPr id="7" name="Graphic 6" descr="Disk">
            <a:extLst>
              <a:ext uri="{FF2B5EF4-FFF2-40B4-BE49-F238E27FC236}">
                <a16:creationId xmlns:a16="http://schemas.microsoft.com/office/drawing/2014/main" id="{C5284162-21DB-D473-C7FD-838628FE67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22008" y="410737"/>
            <a:ext cx="2869992" cy="28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01D99-815D-525F-B33C-3F27F4451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Difference: Modeling approach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A38E6-3139-0CBB-A0D1-84017B724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67654"/>
            <a:ext cx="6454987" cy="4023360"/>
          </a:xfrm>
        </p:spPr>
        <p:txBody>
          <a:bodyPr>
            <a:normAutofit/>
          </a:bodyPr>
          <a:lstStyle/>
          <a:p>
            <a:r>
              <a:rPr lang="en-US" b="1" dirty="0"/>
              <a:t>Relational: </a:t>
            </a:r>
          </a:p>
          <a:p>
            <a:pPr lvl="1"/>
            <a:r>
              <a:rPr lang="en-US" dirty="0"/>
              <a:t>Things that exist</a:t>
            </a:r>
          </a:p>
          <a:p>
            <a:pPr lvl="1"/>
            <a:r>
              <a:rPr lang="en-US" dirty="0"/>
              <a:t>Basically store the memory of a something or some process</a:t>
            </a:r>
          </a:p>
          <a:p>
            <a:pPr lvl="1"/>
            <a:r>
              <a:rPr lang="en-US" dirty="0"/>
              <a:t>Goal is to match the design exactly to the customer’s real world</a:t>
            </a:r>
          </a:p>
          <a:p>
            <a:pPr lvl="1"/>
            <a:r>
              <a:rPr lang="en-US" dirty="0"/>
              <a:t>Can be very complex, if the customer’s needs are complex</a:t>
            </a:r>
          </a:p>
          <a:p>
            <a:pPr lvl="1"/>
            <a:r>
              <a:rPr lang="en-US" dirty="0"/>
              <a:t>Eliminate duplication to enhance integrity</a:t>
            </a:r>
          </a:p>
          <a:p>
            <a:r>
              <a:rPr lang="en-US" b="1" dirty="0"/>
              <a:t>Business Intelligence</a:t>
            </a:r>
          </a:p>
          <a:p>
            <a:pPr lvl="1"/>
            <a:r>
              <a:rPr lang="en-US" dirty="0"/>
              <a:t>Actions you want to quantify </a:t>
            </a:r>
          </a:p>
          <a:p>
            <a:pPr lvl="1"/>
            <a:r>
              <a:rPr lang="en-US" dirty="0"/>
              <a:t>Goal is to be able to answer the customer’s questions</a:t>
            </a:r>
          </a:p>
          <a:p>
            <a:pPr lvl="1"/>
            <a:r>
              <a:rPr lang="en-US" dirty="0"/>
              <a:t>Tuning your design to their needs is not simple</a:t>
            </a:r>
          </a:p>
          <a:p>
            <a:pPr lvl="1"/>
            <a:r>
              <a:rPr lang="en-US" dirty="0"/>
              <a:t>Allow duplication to enhance usability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77CBA767-A972-56D0-DE99-9B62E7B92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0570" y="2084269"/>
            <a:ext cx="3135109" cy="313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3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F3873-F695-5473-726A-B143E4670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1"/>
                </a:solidFill>
              </a:rPr>
              <a:t>Difference: Model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C6F7-4818-6125-06D0-4A3584EA4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204" y="2023962"/>
            <a:ext cx="6697715" cy="384513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Relational is based on Normalized Structures</a:t>
            </a:r>
          </a:p>
          <a:p>
            <a:pPr lvl="1"/>
            <a:r>
              <a:rPr lang="en-US" dirty="0"/>
              <a:t>Eliminates redundancies at all levels</a:t>
            </a:r>
          </a:p>
          <a:p>
            <a:pPr lvl="1"/>
            <a:r>
              <a:rPr lang="en-US" dirty="0"/>
              <a:t>Optimized for adding, modifying, and deleting data </a:t>
            </a:r>
            <a:r>
              <a:rPr lang="en-US" u="sng" dirty="0"/>
              <a:t>consistently</a:t>
            </a:r>
          </a:p>
          <a:p>
            <a:pPr lvl="1"/>
            <a:r>
              <a:rPr lang="en-US" dirty="0"/>
              <a:t>Tables represent individual concepts (nouns) and relationships between them</a:t>
            </a:r>
          </a:p>
          <a:p>
            <a:r>
              <a:rPr lang="en-US" dirty="0"/>
              <a:t>Business Intelligence </a:t>
            </a:r>
          </a:p>
          <a:p>
            <a:pPr lvl="1"/>
            <a:r>
              <a:rPr lang="en-US" dirty="0"/>
              <a:t>Data Warehouse</a:t>
            </a:r>
          </a:p>
          <a:p>
            <a:pPr lvl="2"/>
            <a:r>
              <a:rPr lang="en-US" dirty="0"/>
              <a:t>Mix of data formats that you can pull data from/report from</a:t>
            </a:r>
          </a:p>
          <a:p>
            <a:pPr lvl="1"/>
            <a:r>
              <a:rPr lang="en-US" dirty="0"/>
              <a:t>Dimensional Modeling </a:t>
            </a:r>
          </a:p>
          <a:p>
            <a:pPr lvl="2"/>
            <a:r>
              <a:rPr lang="en-US" dirty="0"/>
              <a:t>Typical target format</a:t>
            </a:r>
          </a:p>
          <a:p>
            <a:pPr lvl="1"/>
            <a:r>
              <a:rPr lang="en-US" dirty="0"/>
              <a:t>Star Schema</a:t>
            </a:r>
          </a:p>
          <a:p>
            <a:pPr lvl="2"/>
            <a:r>
              <a:rPr lang="en-US" dirty="0"/>
              <a:t>Fact table: Basically a single answer to one or more core questions about an action (grain)</a:t>
            </a:r>
          </a:p>
          <a:p>
            <a:pPr lvl="3"/>
            <a:r>
              <a:rPr lang="en-US" dirty="0"/>
              <a:t>Measures: Numeric details you can aggregate on</a:t>
            </a:r>
          </a:p>
          <a:p>
            <a:pPr lvl="3"/>
            <a:r>
              <a:rPr lang="en-US" dirty="0"/>
              <a:t>Dimensions: Factors you can group the answers on</a:t>
            </a:r>
          </a:p>
          <a:p>
            <a:pPr lvl="2"/>
            <a:r>
              <a:rPr lang="en-US" dirty="0"/>
              <a:t>Dimension Tables: Tables for more complex dimensions</a:t>
            </a:r>
          </a:p>
          <a:p>
            <a:pPr lvl="1"/>
            <a:r>
              <a:rPr lang="en-US" dirty="0"/>
              <a:t>Snowflake Schema</a:t>
            </a:r>
          </a:p>
          <a:p>
            <a:pPr lvl="2"/>
            <a:r>
              <a:rPr lang="en-US" dirty="0"/>
              <a:t>Star Schema with some normalization in the dimensions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03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399529-8ABE-48FC-35CD-DECAAE80A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497" y="1484867"/>
            <a:ext cx="2867795" cy="1476882"/>
          </a:xfrm>
        </p:spPr>
        <p:txBody>
          <a:bodyPr anchor="ctr">
            <a:normAutofit/>
          </a:bodyPr>
          <a:lstStyle/>
          <a:p>
            <a:r>
              <a:rPr lang="en-US" sz="3600" dirty="0"/>
              <a:t>Warning: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3" y="1570271"/>
            <a:ext cx="0" cy="3200400"/>
          </a:xfrm>
          <a:prstGeom prst="line">
            <a:avLst/>
          </a:prstGeom>
          <a:ln w="317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38EF2-224C-EF5A-5D01-E5FDFDF8E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1019" y="643466"/>
            <a:ext cx="6895973" cy="522562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The next examples are very simplistic and for a brief description only. Your actual designs will be a lot more complex.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C15B19B-E7BB-4060-B12F-3CDA8EF16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336792"/>
            <a:ext cx="12188825" cy="521208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Graphic 3" descr="Slippery">
            <a:extLst>
              <a:ext uri="{FF2B5EF4-FFF2-40B4-BE49-F238E27FC236}">
                <a16:creationId xmlns:a16="http://schemas.microsoft.com/office/drawing/2014/main" id="{C634D87F-5DF3-75E9-37D7-EDB48CE37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132" y="1166315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01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9CEF278-62C5-49CA-8BD9-BCDBE9977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88E67-37BB-0E51-7C1D-6BEC6C4BA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Model Example </a:t>
            </a:r>
            <a:r>
              <a:rPr lang="en-US" sz="4400" b="1">
                <a:solidFill>
                  <a:srgbClr val="FFFFFF"/>
                </a:solidFill>
              </a:rPr>
              <a:t>Relational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168C66-2F9A-389F-430E-5959A70E6E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41" r="4594"/>
          <a:stretch/>
        </p:blipFill>
        <p:spPr>
          <a:xfrm>
            <a:off x="4724456" y="77070"/>
            <a:ext cx="7388686" cy="6180177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2E2466B-276C-423A-9377-78508D6A0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025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8CA4C0-0F9F-0D90-C81F-516CA637E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8BE48C64-5364-4060-8928-FC052E77C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39F791B-8515-4F50-9D32-45DD7676C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66A6F95-73C3-44EC-9D80-3131D2D868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9A04B113-9C71-4645-B2B0-6C6E7B17C7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115AD00-405D-4A85-8201-260CF683D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2DED07-078C-C65D-E964-4C03D0B67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Model Example </a:t>
            </a:r>
            <a:r>
              <a:rPr lang="en-US" sz="4400" b="1" dirty="0">
                <a:solidFill>
                  <a:srgbClr val="FFFFFF"/>
                </a:solidFill>
              </a:rPr>
              <a:t>Dimensional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929C476-8F84-427E-8917-CE08130A0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245C3F-C34A-1619-104B-D65D76B76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3" y="1229710"/>
            <a:ext cx="7313983" cy="439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927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94CCD7-F319-A485-46CC-4A5C90370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1A978AA-7672-42C4-B5ED-55539D564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938393-3C03-4A4C-9BEF-927DC2366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92A857-B226-45FB-955B-CBB2C1B53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3215640" cy="6858000"/>
          </a:xfrm>
          <a:prstGeom prst="rect">
            <a:avLst/>
          </a:prstGeom>
          <a:solidFill>
            <a:schemeClr val="bg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F7DD39-A9F0-D0FB-8AE6-5752B19EA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656" y="2648607"/>
            <a:ext cx="2893907" cy="3451075"/>
          </a:xfrm>
        </p:spPr>
        <p:txBody>
          <a:bodyPr anchor="t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Difference: </a:t>
            </a:r>
            <a:r>
              <a:rPr lang="en-US" b="1" dirty="0">
                <a:solidFill>
                  <a:srgbClr val="FFFFFF"/>
                </a:solidFill>
              </a:rPr>
              <a:t>“Usually”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7AB63-91E5-D627-4A14-7DFE66600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29" y="1016877"/>
            <a:ext cx="6800812" cy="5082806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Usually:</a:t>
            </a: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Does not apply to Relational Designs</a:t>
            </a: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It does apply to Business Intelligence</a:t>
            </a:r>
          </a:p>
          <a:p>
            <a:pPr lvl="1"/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Example “Our orders </a:t>
            </a:r>
            <a:r>
              <a:rPr lang="en-US" sz="2400" b="1" i="1" dirty="0">
                <a:solidFill>
                  <a:srgbClr val="FFFFFF"/>
                </a:solidFill>
              </a:rPr>
              <a:t>usually</a:t>
            </a:r>
            <a:r>
              <a:rPr lang="en-US" sz="2400" dirty="0">
                <a:solidFill>
                  <a:srgbClr val="FFFFFF"/>
                </a:solidFill>
              </a:rPr>
              <a:t> only have one item per order”</a:t>
            </a: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Relational: </a:t>
            </a:r>
          </a:p>
          <a:p>
            <a:pPr lvl="2"/>
            <a:r>
              <a:rPr lang="en-US" sz="2000" dirty="0">
                <a:solidFill>
                  <a:srgbClr val="FFFFFF"/>
                </a:solidFill>
              </a:rPr>
              <a:t>If it CAN occur, it MUST be in the model</a:t>
            </a:r>
          </a:p>
          <a:p>
            <a:pPr lvl="2"/>
            <a:r>
              <a:rPr lang="en-US" sz="2000" dirty="0">
                <a:solidFill>
                  <a:srgbClr val="FFFFFF"/>
                </a:solidFill>
              </a:rPr>
              <a:t>We never model separate structures for the “exceptions”</a:t>
            </a: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BI: </a:t>
            </a:r>
          </a:p>
          <a:p>
            <a:pPr lvl="2"/>
            <a:r>
              <a:rPr lang="en-US" sz="2000" dirty="0">
                <a:solidFill>
                  <a:srgbClr val="FFFFFF"/>
                </a:solidFill>
              </a:rPr>
              <a:t>Make sure questions can be answered correctly</a:t>
            </a:r>
          </a:p>
          <a:p>
            <a:pPr lvl="2"/>
            <a:r>
              <a:rPr lang="en-US" sz="2000" dirty="0">
                <a:solidFill>
                  <a:srgbClr val="FFFFFF"/>
                </a:solidFill>
              </a:rPr>
              <a:t>Different questions using the same data MAY result in new structures</a:t>
            </a:r>
          </a:p>
          <a:p>
            <a:pPr marL="384048" lvl="2" indent="0">
              <a:buNone/>
            </a:pP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60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CF4679-96CF-7D21-0F65-77EC7C89D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en-US"/>
              <a:t>Difference: Normalization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9F3C57-A4D1-D2A6-AC24-B7637715CF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568" r="20597" b="1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B6DAC-F052-F8CB-144C-C0C6A56FD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658302" cy="4135402"/>
          </a:xfrm>
        </p:spPr>
        <p:txBody>
          <a:bodyPr>
            <a:noAutofit/>
          </a:bodyPr>
          <a:lstStyle/>
          <a:p>
            <a:r>
              <a:rPr lang="en-US" dirty="0"/>
              <a:t>I don’t like the notion that Dimensional Models are DENORMALIZED</a:t>
            </a:r>
          </a:p>
          <a:p>
            <a:r>
              <a:rPr lang="en-US" dirty="0"/>
              <a:t>Both typically do First Normal Form</a:t>
            </a:r>
          </a:p>
          <a:p>
            <a:pPr lvl="1"/>
            <a:r>
              <a:rPr lang="en-US" sz="2000" dirty="0"/>
              <a:t>Each table represents one concept</a:t>
            </a:r>
          </a:p>
          <a:p>
            <a:pPr lvl="1"/>
            <a:r>
              <a:rPr lang="en-US" sz="2000" dirty="0"/>
              <a:t>Each row represents one unique example of that concept</a:t>
            </a:r>
          </a:p>
          <a:p>
            <a:pPr lvl="1"/>
            <a:r>
              <a:rPr lang="en-US" sz="2000" dirty="0"/>
              <a:t>Each column represents one aspect about that what the row represents</a:t>
            </a:r>
          </a:p>
          <a:p>
            <a:r>
              <a:rPr lang="en-US" dirty="0"/>
              <a:t>From there, they diverge:</a:t>
            </a:r>
          </a:p>
          <a:p>
            <a:pPr lvl="1"/>
            <a:r>
              <a:rPr lang="en-US" sz="2000" dirty="0"/>
              <a:t>Relational: All about breaking things down and avoiding duplication</a:t>
            </a:r>
          </a:p>
          <a:p>
            <a:pPr lvl="1"/>
            <a:r>
              <a:rPr lang="en-US" sz="2000" dirty="0"/>
              <a:t>Dimensional: Answering the questions easily and quickly is what matters. Controlled duplication is acceptable, even desirable.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39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icrophone in a bar">
            <a:extLst>
              <a:ext uri="{FF2B5EF4-FFF2-40B4-BE49-F238E27FC236}">
                <a16:creationId xmlns:a16="http://schemas.microsoft.com/office/drawing/2014/main" id="{C55F38B2-8396-9430-8741-8616145682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859" b="11872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C4CF58-509A-BB1A-D3D3-9C9AA1894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188205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And now… on with the show!</a:t>
            </a:r>
          </a:p>
        </p:txBody>
      </p:sp>
    </p:spTree>
    <p:extLst>
      <p:ext uri="{BB962C8B-B14F-4D97-AF65-F5344CB8AC3E}">
        <p14:creationId xmlns:p14="http://schemas.microsoft.com/office/powerpoint/2010/main" val="32497889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66E2D-A696-9FD5-54C8-19A9EB32A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23ACC-65E0-0521-C167-2533A106E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8" y="1144577"/>
            <a:ext cx="3255580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My Biggest Mistake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E85DE1-074B-DD1B-1BE8-DE62132010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899" r="2" b="5068"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6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D1018BC-F0EA-4895-B18C-FE08F3CA6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9A0018-C4EF-461D-9DE6-9192642C9E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5C1BFE-400F-0637-57EE-0D6B9C26C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In conclusion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C4DCA-385E-4F8B-8F52-F574431CA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4780B9B-2E8D-AE49-6042-4827008749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0130008"/>
              </p:ext>
            </p:extLst>
          </p:nvPr>
        </p:nvGraphicFramePr>
        <p:xfrm>
          <a:off x="643466" y="643467"/>
          <a:ext cx="10900477" cy="361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414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4EDDF-4B00-455A-BEAE-D773FB144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it, time to wake up..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ADF7AF-92BC-8C6A-F1D7-9AF945F80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74" y="1852448"/>
            <a:ext cx="8036396" cy="439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01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E5E9BE0-E829-3654-5698-5065BF9C1194}"/>
              </a:ext>
            </a:extLst>
          </p:cNvPr>
          <p:cNvSpPr/>
          <p:nvPr/>
        </p:nvSpPr>
        <p:spPr>
          <a:xfrm>
            <a:off x="8534401" y="5166236"/>
            <a:ext cx="2685393" cy="6374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 Contact info..</a:t>
            </a:r>
          </a:p>
        </p:txBody>
      </p:sp>
      <p:sp>
        <p:nvSpPr>
          <p:cNvPr id="115715" name="Rectangle 3"/>
          <p:cNvSpPr>
            <a:spLocks noGrp="1"/>
          </p:cNvSpPr>
          <p:nvPr>
            <p:ph idx="1"/>
          </p:nvPr>
        </p:nvSpPr>
        <p:spPr>
          <a:xfrm>
            <a:off x="1174531" y="1771651"/>
            <a:ext cx="9645870" cy="4525963"/>
          </a:xfrm>
        </p:spPr>
        <p:txBody>
          <a:bodyPr>
            <a:normAutofit/>
          </a:bodyPr>
          <a:lstStyle/>
          <a:p>
            <a:r>
              <a:rPr lang="en-US" dirty="0"/>
              <a:t>Louis Davidson - </a:t>
            </a:r>
            <a:r>
              <a:rPr lang="en-US" dirty="0">
                <a:hlinkClick r:id="rId3"/>
              </a:rPr>
              <a:t>louis@drsql.org</a:t>
            </a:r>
            <a:r>
              <a:rPr lang="en-US" dirty="0"/>
              <a:t>	</a:t>
            </a:r>
          </a:p>
          <a:p>
            <a:r>
              <a:rPr lang="en-US" dirty="0"/>
              <a:t>Website – </a:t>
            </a:r>
            <a:r>
              <a:rPr lang="en-US" dirty="0">
                <a:hlinkClick r:id="rId4"/>
              </a:rPr>
              <a:t>http://drsql.org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sym typeface="Wingdings" pitchFamily="2" charset="2"/>
              </a:rPr>
              <a:t>Get slides here: </a:t>
            </a:r>
            <a:r>
              <a:rPr lang="en-US" dirty="0">
                <a:sym typeface="Wingdings" pitchFamily="2" charset="2"/>
                <a:hlinkClick r:id="rId5"/>
              </a:rPr>
              <a:t>https://drsql.org/presentations</a:t>
            </a:r>
            <a:r>
              <a:rPr lang="en-US" dirty="0">
                <a:sym typeface="Wingdings" pitchFamily="2" charset="2"/>
              </a:rPr>
              <a:t> </a:t>
            </a:r>
            <a:endParaRPr lang="en-US" dirty="0"/>
          </a:p>
          <a:p>
            <a:r>
              <a:rPr lang="en-US" dirty="0"/>
              <a:t>Twitter – </a:t>
            </a:r>
            <a:r>
              <a:rPr lang="en-US" dirty="0">
                <a:hlinkClick r:id="rId6"/>
              </a:rPr>
              <a:t>http://x.com/drsql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Editor/Blogger at</a:t>
            </a:r>
            <a:br>
              <a:rPr lang="en-US" dirty="0"/>
            </a:br>
            <a:r>
              <a:rPr lang="en-US" dirty="0">
                <a:hlinkClick r:id="rId7"/>
              </a:rPr>
              <a:t>https://www.red-gate.com/simple-talk/author/louis-davidson/</a:t>
            </a:r>
            <a:r>
              <a:rPr lang="en-US" dirty="0"/>
              <a:t> </a:t>
            </a:r>
          </a:p>
          <a:p>
            <a:r>
              <a:rPr lang="en-US" dirty="0"/>
              <a:t>(Always looking for new writers! </a:t>
            </a:r>
            <a:r>
              <a:rPr lang="en-US" dirty="0">
                <a:hlinkClick r:id="rId8"/>
              </a:rPr>
              <a:t>editor@simple-talk.com</a:t>
            </a:r>
            <a:r>
              <a:rPr lang="en-US" dirty="0"/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4" t="23796" r="7403" b="25788"/>
          <a:stretch/>
        </p:blipFill>
        <p:spPr>
          <a:xfrm>
            <a:off x="8686801" y="1850038"/>
            <a:ext cx="2133600" cy="685686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2778651-C0F5-8F75-5C1F-1CC1370F51B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31310" y="5240616"/>
            <a:ext cx="2286000" cy="48873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FD40DFB-7F06-D850-2BFE-30974803D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10" y="2749816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345684C-D765-F131-BE55-86B5B95E0875}"/>
              </a:ext>
            </a:extLst>
          </p:cNvPr>
          <p:cNvSpPr/>
          <p:nvPr/>
        </p:nvSpPr>
        <p:spPr>
          <a:xfrm>
            <a:off x="7620001" y="3740416"/>
            <a:ext cx="914400" cy="152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82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5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5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5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57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57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5715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2999" y="2863264"/>
            <a:ext cx="10239703" cy="147002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20D08-74A4-3078-9354-2002F3BA6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318" y="2016673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689838-DAD4-7A9C-52CC-8E732A3123F7}"/>
              </a:ext>
            </a:extLst>
          </p:cNvPr>
          <p:cNvSpPr txBox="1"/>
          <p:nvPr/>
        </p:nvSpPr>
        <p:spPr>
          <a:xfrm>
            <a:off x="8035159" y="4473667"/>
            <a:ext cx="44499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itchFamily="2" charset="2"/>
                <a:hlinkClick r:id="rId3"/>
              </a:rPr>
              <a:t>https://drsql.org/presentations</a:t>
            </a:r>
            <a:r>
              <a:rPr lang="en-US" dirty="0">
                <a:sym typeface="Wingdings" pitchFamily="2" charset="2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144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77BAFB-3BD3-41BB-9107-FAE224AE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6823A9B-C188-42D4-847C-3AD928DB1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42784" y="253140"/>
            <a:ext cx="6184555" cy="618455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B557F3-1A0C-4749-A6DB-EAC082DF3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4848" y="253140"/>
            <a:ext cx="6184555" cy="6184555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D55AA6-3751-494F-868A-DCEDC5CE8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03723" y="136525"/>
            <a:ext cx="6184555" cy="618455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99C6E7-2BAC-6953-9220-E8D9466A7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965580"/>
            <a:ext cx="5204489" cy="31605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Bit of a warning…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EF34A-DA35-945D-F57F-285A0C8B5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0817" y="4409960"/>
            <a:ext cx="4508641" cy="111641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This is the first time I have done (most of) this presentation </a:t>
            </a:r>
          </a:p>
        </p:txBody>
      </p:sp>
      <p:sp>
        <p:nvSpPr>
          <p:cNvPr id="16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D82AB1B2-7970-42CF-8BF5-567C69E9F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20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80947" y="1755501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C10FB9CA-E7FA-462C-B537-F1224ED1A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469AE7-A75B-4F37-850B-EF5974ABE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8" name="Graphic 4">
            <a:extLst>
              <a:ext uri="{FF2B5EF4-FFF2-40B4-BE49-F238E27FC236}">
                <a16:creationId xmlns:a16="http://schemas.microsoft.com/office/drawing/2014/main" id="{63301095-70B2-49AA-8DA9-A35629AD6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97506" y="4175798"/>
            <a:ext cx="1861486" cy="1861665"/>
            <a:chOff x="5734053" y="3067000"/>
            <a:chExt cx="724484" cy="724549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218E08C-0BEA-45C2-8C09-4141DDDA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06700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32F6090-14E0-44C6-B9FC-C91047BCD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DB9402B-335C-4892-9E7C-C400E95BE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4371D-4448-409A-93F3-0C92E3EB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80149CB-4B8F-4FD1-AC5E-25670C9EA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2D49A1A-35B0-4620-9D1E-A782A0E97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FF46F08-B1E4-44C1-BD4A-4191D6EAD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B16610-3D81-4E5C-850D-5D1245C0D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2624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05501B2-83AC-4299-BE5A-8CA16B408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2624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7CF1B90-3B3A-403E-A94F-8B82945D0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6A1CBA9-4AC1-4C42-9429-3FF31DF28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1318D9B-FD39-402A-ADFA-0E6CC789A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33FB08F-B346-47C0-A7CD-1DE53E6C0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12624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93AD6F2-6408-4A8E-9749-CB7388EF3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15D9D2F-1568-4BE3-A54A-69F52492B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8539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AB547A7-0D80-491F-98B4-C6B7CC4F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E2693CD-DAF5-4B26-9A2F-17673BF3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96EEE12-952A-4693-B161-D7071D601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4228DCC-1611-4BDC-90AA-231F67EB1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A163C3C-D3DF-461F-B6A8-90C7C227D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021D29-2980-41C3-AB83-DA93C105B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C09C1FA-1A9D-49A7-9D73-8B777140A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24463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B8D8CD4-7B9B-48A5-BC59-0CB85935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24463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24D0A27-A8B0-4020-9399-24127726E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68E8EBA-9F8C-4650-B9BE-38A0A56BC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A460BB3-2605-4AA2-AE1D-B9FB61EB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E2E38EE-DBBE-4CC1-9498-E7193E1B2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2446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191D5C-7D2A-4408-A8F2-389D2360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8F7193B-B379-4921-9F17-1841D506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0378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4C5E53C-6003-4F74-B1CA-C7EA1E499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B97B2B1-1CF5-46A5-940D-AB8F57F59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783F4F1-D8CE-4453-B79B-AD976E27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6A7A4C9-F24F-4F00-A2FA-29E788A0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B694A32-59D6-46E3-8CE4-E4C485C2C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83EBB4C-28FF-41C6-90D6-5F30FC086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707659D-8AE9-49B5-AB29-ECC099F49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63031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C987ECC-9573-46EA-9C4A-7C3CAE39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6302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DAF6708-18C2-4082-B024-6CEA32AE0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2CBB5AE-39E2-4D9B-A834-64D31B003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592DE98-77BF-4E8E-AEB4-1934207BA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AF5D9A0-BA94-4D2B-8479-26C55355B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63031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CAA6A8E-7ACF-4EF7-AAD6-734A009D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3DD3695-F212-4BAD-BBB3-EC1F6247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22181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B1B3ECB-7594-4C5C-B62B-E686C0A89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EE54C3C-D9E5-4782-B8F6-058EB2D63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AE78EEE-DC43-44E1-AB47-ACB80F94B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47D67EF-1141-4582-866E-FE02FB236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9ECC931-60A1-4628-A34B-4B68DA3CC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587D2BE-3417-44AE-BEEF-57F88CEC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CEB2ED3-A08D-4286-B75D-893289F3F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C7DB7BB-8173-4377-85B0-032B7BDAB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3EF69B4-3F48-4509-8BF8-926E23BC1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1A86650-1EF5-46E3-885D-96985105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7EBBDE2-BD90-481F-A671-34E2186F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7DAF1CB-838D-4C5C-8FB7-76BF677FE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4573DA8-D2F3-4644-AC79-83843615C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2624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1AB53B8-0D5C-44BD-A2A9-ABBF659E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9B7FA60-B453-4877-8D47-CA1209DF9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A6D2414-BCCC-40E8-B990-47642EFE9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0F37C2B-B7E6-420D-AD39-3AE4A2FBE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2624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6417E45-D7FC-40B8-AD49-941B28D1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2624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A8D1963-0C59-476C-AAFA-A7AF4FF50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8539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BE777A9-EC29-46FC-AD21-AC7FD89B1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63BA1CE-93FB-42C7-8381-765E50023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F30F275-ADC8-4FD1-8B4B-673B37517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B20529C-F2DD-4607-8DEE-19A932968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8029A9A-DFF9-49CE-8CEE-95A6695F3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8539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822C2EC-B05D-4CE6-9D59-164769D0E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244634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53A0760F-F576-4A97-94AF-8BBE59084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A76721C-646A-4910-AD1A-BE6B6776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65D4766-CAEC-4074-A9E2-6110A1238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F1A0AC6-319D-49D8-A4FB-17A70E8E8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9502B48-2B92-45BF-B9AC-1102B3807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24463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363AFA7-321F-431C-B2FD-ADCB4D24B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3EDDE1B-7379-4973-8CFD-F3C737104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F20B58A-2DB8-46B2-9E93-9C8C817D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5A3EF12-3DA1-4505-A44B-1B9634887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B08812B-9264-47E7-8EC8-1233869F6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A29F226-A243-410B-BEE4-EBA9DD76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0378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DF57348-F837-475C-A7AA-3C7210041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63028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E41B89A-9A45-4947-ADB0-940040049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6C1F1525-32BC-46E1-84E6-C2BB88730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73A8972-BA44-40C6-B045-83E78C4D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196E956-03D1-4F79-826A-A2F5E3DE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6302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DA7B07B-EAC8-4FA5-B14F-3ABF8BA7A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63029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3C28672-FF9E-4FE0-AC47-2FDD26CD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4221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E347BAB3-EA9C-4ADD-AE5E-28F2E3C53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21920C4-EE31-4F03-A0D5-A280D3F4B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EBB3D05-4C78-4F10-8D03-8909DBCFB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4221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C65F531-84E4-463F-8791-EB6EDFA63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4221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63BB6A3-D482-43F2-9F5F-20E163CC4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ABDCCD34-EB5D-4194-8A28-1424E98A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81330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058544E-163D-4FFF-9A69-0B3A3F2D6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1041486-0577-4F0E-8DD5-5E20E2672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1D11099-C84E-43AC-9F20-92460E170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598FB87-8AFF-4C56-9E2C-776F4641E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701E761-16DE-4350-9718-DD81B37FB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552E747F-E415-4348-A11A-4CABCB64B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6472F13-E6DE-4469-9563-F478261B6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405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C72FE15-910B-4622-A14C-AFA2DFCC0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AB8F759-DEFA-4D35-B76E-6D3034FB7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A1BBCEBD-DCE2-4354-B878-49ABEC367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CBB3A18-0021-403F-8E24-8805829B4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DF7AAC-1EC6-4409-90AB-DBB98488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5B9999E8-7D25-4049-8328-685B556DC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77FC8A9-DEAE-424D-B460-12E0F3268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997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4F9C69A-0DCF-444A-B970-32B412048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8BD94DDA-54FF-48EE-9DAC-C0EA6F91D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E18A6989-0132-4CB7-BB68-EEBC4E080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A1357332-D19F-4C2B-B474-21D5539B9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95C7590-8B80-428C-95A9-638B26542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A0E8A31-7520-4726-9D96-43BA87407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407EEE0-5D8E-4CCC-A91B-0CB523227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3" y="365896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799DFCC-868B-4257-B530-8E8D616CC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99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F7F5EEB5-FE82-45A8-97C4-88460ABAF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49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CD76E4C7-EB07-499D-9BC3-FF39C8B6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86EFDF8D-E5F7-4EB8-B8DA-3CC7E21D8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A6506B-EACA-4FB2-81AB-E028F4478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0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93E4771-2787-4901-93D8-7E90F3F47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0EA31773-15F1-4605-8787-6891ABB2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71811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302C213-2CD5-4168-9534-111E6E81A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9B36C24-2336-41FD-BAC4-6CD69DFD5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CA3AFAFE-D376-4A7B-928B-833531472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C685A00-A4F7-4250-BAAA-70978DADE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52682F3-EDD5-4BDC-BB19-A4540873A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C5E1880-CFBA-4547-9C23-6D2C43304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39AAF4F-2AAD-4A02-A7FA-FE28D5286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7" y="3777362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5614144-9309-41ED-8E05-839A6EEFF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1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4324D6F-A81D-45F2-BA36-C53F1AB0C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3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6B00668D-07BC-47CF-9D1E-F94EC7C56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01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CF78A89-29F2-4973-8463-DF3C57EFB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54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5BCB645-FB02-40FC-99A4-06CA3F1B2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02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6115A3A-2FBE-4633-A426-37D05BC07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50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AEFD8D2F-B95A-4C0A-AE85-53171B29F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481330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4DD4F397-1F35-4E06-8EC1-8F58C5191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031E5E0-C77D-49F7-ADF2-258D23052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F044DE9-FE64-4C30-8191-7E1547880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9B18BCEB-85ED-4077-ACB7-FEB2F644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00C0927E-2CCF-4F8E-8A54-22B8A93C9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48132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D0C3350E-04F5-4FED-9991-4DD964E099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405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43D0338-A6C9-4866-8D0C-072664518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405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0EA171B-27E2-4100-9D5F-123CF6E7F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2FD540C-F3DF-40F5-B2BE-BBD113EF4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7768D93-FAD4-4236-969B-B8EE8E88F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405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0F5E0490-21C2-4EF6-950D-38814F32C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40588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E981C9B-710F-4034-AE82-28B1B072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997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C62C2CC-DBAE-4877-8F55-02FE00AE8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8F57D8B-1988-441F-9DAE-A525DA5E9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6715F028-3A13-4D5F-86C4-74C0AD81D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C6C9B50-47B3-44E7-B897-43D010A18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9973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3F602F0-702E-4D5F-A4FC-0E602C02B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F379870-B34C-4DFC-9F0A-BDAB8C89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6589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641092AC-FED1-4D1D-B57C-0AC883CA9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EA8A0B5E-5BB1-46AF-AC31-7D3756F3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C519384-2192-432B-B768-64B4BC2D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3C77A9D-44F0-4289-A611-D8AF81357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A54AEDC-E418-4E02-A713-6CE30C0CD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1" y="36589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24FECFE3-9F31-47B0-B17F-CF2A1CEE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9" y="371813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8167DF4-8B16-419B-B7BA-2FD5FF6CC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A543D24F-44C0-4DDF-A30E-8C840754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63DEAE3C-3931-41EE-B4A1-F9385602B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11945CD-32F6-4C09-82AF-551051231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92" y="3718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9109F44F-512F-4792-AED2-ECA80DDE1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0" y="37181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9B9E19B-BC56-46F2-BFFF-1688CEA55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77737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573BDDE-4AED-43FB-B8D1-B5F370893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FFDA684-6DFF-4629-830E-6F2ACAB8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6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2E23250-6349-4726-AF61-08A57B3A2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55" y="377735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8536AAE6-5497-4B0A-9C9F-4EAA1BB32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14" y="377745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52B72898-B9DE-4574-BB20-0C317954D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0919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8178" y="1828800"/>
            <a:ext cx="8024649" cy="44931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Database programmer/architect &gt; 30 years</a:t>
            </a:r>
          </a:p>
          <a:p>
            <a:r>
              <a:rPr lang="en-US" dirty="0"/>
              <a:t>Former Microsoft MVP (19 Times)</a:t>
            </a:r>
          </a:p>
          <a:p>
            <a:r>
              <a:rPr lang="en-US" dirty="0"/>
              <a:t>Written 6 books on database design</a:t>
            </a:r>
          </a:p>
          <a:p>
            <a:pPr lvl="1"/>
            <a:r>
              <a:rPr lang="en-US" dirty="0"/>
              <a:t>They were technically all versions of the same book.  </a:t>
            </a:r>
          </a:p>
          <a:p>
            <a:pPr lvl="1"/>
            <a:r>
              <a:rPr lang="en-US" dirty="0"/>
              <a:t>They at least had slightly different titles each time</a:t>
            </a:r>
          </a:p>
          <a:p>
            <a:pPr lvl="1"/>
            <a:r>
              <a:rPr lang="en-US" dirty="0"/>
              <a:t>Seventh Edition? Who knows?</a:t>
            </a:r>
          </a:p>
          <a:p>
            <a:pPr lvl="1"/>
            <a:endParaRPr lang="en-US" dirty="0"/>
          </a:p>
          <a:p>
            <a:r>
              <a:rPr lang="en-US" dirty="0"/>
              <a:t>Super Brief Contact Info: DRSQL</a:t>
            </a:r>
          </a:p>
          <a:p>
            <a:pPr lvl="1"/>
            <a:r>
              <a:rPr lang="en-US" dirty="0"/>
              <a:t>Twitter, Website (.org), Email (@hotmail.com)</a:t>
            </a:r>
          </a:p>
          <a:p>
            <a:pPr lvl="1"/>
            <a:endParaRPr lang="en-US" dirty="0"/>
          </a:p>
          <a:p>
            <a:r>
              <a:rPr lang="en-US" dirty="0"/>
              <a:t>Simple-Talk.com Editor</a:t>
            </a:r>
          </a:p>
          <a:p>
            <a:r>
              <a:rPr lang="en-US" sz="1700" dirty="0"/>
              <a:t>Article writing interest?</a:t>
            </a:r>
          </a:p>
          <a:p>
            <a:pPr lvl="1"/>
            <a:r>
              <a:rPr lang="en-US" sz="1500" dirty="0"/>
              <a:t>editor@simple-talk.com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851473-A269-1E6C-53A7-F41E1F79E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217" y="1970690"/>
            <a:ext cx="2748242" cy="378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61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A body of water with a dock and buildings in the background&#10;&#10;AI-generated content may be incorrect.">
            <a:extLst>
              <a:ext uri="{FF2B5EF4-FFF2-40B4-BE49-F238E27FC236}">
                <a16:creationId xmlns:a16="http://schemas.microsoft.com/office/drawing/2014/main" id="{41ED4C77-8023-8F12-C39F-6BF28FCFAF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DC13DF-0BF2-C072-719C-D1838F8E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7" y="2083255"/>
            <a:ext cx="10058400" cy="166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b="1" dirty="0">
                <a:solidFill>
                  <a:schemeClr val="tx1"/>
                </a:solidFill>
              </a:rPr>
              <a:t>My background</a:t>
            </a:r>
            <a:endParaRPr lang="en-US" sz="8000" dirty="0">
              <a:solidFill>
                <a:schemeClr val="tx1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C7D7D77-8DF2-444B-A0BB-15B065195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B7A72AB3-7AC2-4380-8B64-AFC8AC684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4896F5-ADC0-4F92-891D-8AD641242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385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6C907-605B-3FF8-0BDB-6F945197B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A50C1-AF2E-6AB8-A4EF-BD81B7518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6" descr="A body of water with a dock and buildings in the background&#10;&#10;AI-generated content may be incorrect.">
            <a:extLst>
              <a:ext uri="{FF2B5EF4-FFF2-40B4-BE49-F238E27FC236}">
                <a16:creationId xmlns:a16="http://schemas.microsoft.com/office/drawing/2014/main" id="{F5CA7A12-B745-3BF4-B5D3-4143BB90A71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198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301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view from a train&#10;&#10;Description automatically generated">
            <a:extLst>
              <a:ext uri="{FF2B5EF4-FFF2-40B4-BE49-F238E27FC236}">
                <a16:creationId xmlns:a16="http://schemas.microsoft.com/office/drawing/2014/main" id="{05D9DABA-3974-0920-DEE2-42E45415BE2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57" y="3269524"/>
            <a:ext cx="8300065" cy="4668786"/>
          </a:xfrm>
          <a:prstGeom prst="rect">
            <a:avLst/>
          </a:prstGeom>
        </p:spPr>
      </p:pic>
      <p:pic>
        <p:nvPicPr>
          <p:cNvPr id="7" name="Picture 6" descr="A roller coaster ride in a park&#10;&#10;Description automatically generated">
            <a:extLst>
              <a:ext uri="{FF2B5EF4-FFF2-40B4-BE49-F238E27FC236}">
                <a16:creationId xmlns:a16="http://schemas.microsoft.com/office/drawing/2014/main" id="{FEA342DD-DCD9-943F-1485-515A4B895DF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938" y="1364454"/>
            <a:ext cx="3932351" cy="22119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3E6CBE-4465-5C2C-996B-E22FC24E8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357" y="317013"/>
            <a:ext cx="7778044" cy="950420"/>
          </a:xfrm>
        </p:spPr>
        <p:txBody>
          <a:bodyPr/>
          <a:lstStyle/>
          <a:p>
            <a:r>
              <a:rPr lang="en-US" dirty="0"/>
              <a:t>My non-tech hobby</a:t>
            </a:r>
          </a:p>
        </p:txBody>
      </p:sp>
      <p:pic>
        <p:nvPicPr>
          <p:cNvPr id="5" name="Content Placeholder 4" descr="A roller coaster in the woods&#10;&#10;Description automatically generated">
            <a:extLst>
              <a:ext uri="{FF2B5EF4-FFF2-40B4-BE49-F238E27FC236}">
                <a16:creationId xmlns:a16="http://schemas.microsoft.com/office/drawing/2014/main" id="{202BF86F-C2D8-8A03-4F70-5753011837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57" y="1364384"/>
            <a:ext cx="3932351" cy="2212018"/>
          </a:xfr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185AA850-4FE6-78FD-C2F0-9A2EB36A9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111" y="1364384"/>
            <a:ext cx="4110851" cy="548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94242A-DE02-AF42-5ADB-C2FF2730A9A7}"/>
              </a:ext>
            </a:extLst>
          </p:cNvPr>
          <p:cNvSpPr txBox="1"/>
          <p:nvPr/>
        </p:nvSpPr>
        <p:spPr>
          <a:xfrm>
            <a:off x="3883437" y="6253656"/>
            <a:ext cx="3124200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xTwitter</a:t>
            </a:r>
            <a:r>
              <a:rPr lang="en-US" dirty="0"/>
              <a:t>: @disneypicaday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60C77A-7EFC-2747-6A15-EDBB7CB237D3}"/>
              </a:ext>
            </a:extLst>
          </p:cNvPr>
          <p:cNvSpPr txBox="1"/>
          <p:nvPr/>
        </p:nvSpPr>
        <p:spPr>
          <a:xfrm>
            <a:off x="186126" y="3407125"/>
            <a:ext cx="3124200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xTwitter</a:t>
            </a:r>
            <a:r>
              <a:rPr lang="en-US" dirty="0"/>
              <a:t>: @dollywoodp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69B267-7304-F5D4-908A-F7365A6DE930}"/>
              </a:ext>
            </a:extLst>
          </p:cNvPr>
          <p:cNvSpPr txBox="1"/>
          <p:nvPr/>
        </p:nvSpPr>
        <p:spPr>
          <a:xfrm>
            <a:off x="8350264" y="1399153"/>
            <a:ext cx="3124200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Instagram: @figmentsintime</a:t>
            </a:r>
          </a:p>
        </p:txBody>
      </p:sp>
    </p:spTree>
    <p:extLst>
      <p:ext uri="{BB962C8B-B14F-4D97-AF65-F5344CB8AC3E}">
        <p14:creationId xmlns:p14="http://schemas.microsoft.com/office/powerpoint/2010/main" val="53653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F4539-0668-7379-4A6C-096A3FA61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052DB-6D1C-251D-E1E6-349CA50F5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My professional background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3FE88-97DB-AC47-6068-8EF63FA5B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5083211"/>
          </a:xfrm>
        </p:spPr>
        <p:txBody>
          <a:bodyPr>
            <a:normAutofit/>
          </a:bodyPr>
          <a:lstStyle/>
          <a:p>
            <a:r>
              <a:rPr lang="en-US" sz="2800" dirty="0"/>
              <a:t>Currently: </a:t>
            </a:r>
          </a:p>
          <a:p>
            <a:pPr lvl="1"/>
            <a:r>
              <a:rPr lang="en-US" sz="2400" dirty="0"/>
              <a:t>Website editor for Simple Talk (owned by Redgate Software)</a:t>
            </a:r>
          </a:p>
          <a:p>
            <a:r>
              <a:rPr lang="en-US" sz="2800" dirty="0"/>
              <a:t>Before that, over 30 years as a little bit of a:</a:t>
            </a:r>
          </a:p>
          <a:p>
            <a:pPr lvl="1"/>
            <a:r>
              <a:rPr lang="en-US" sz="2200" dirty="0"/>
              <a:t>DBA</a:t>
            </a:r>
          </a:p>
          <a:p>
            <a:pPr lvl="1"/>
            <a:r>
              <a:rPr lang="en-US" sz="2200" dirty="0"/>
              <a:t>Transact SQL Programmer</a:t>
            </a:r>
          </a:p>
          <a:p>
            <a:pPr lvl="1"/>
            <a:r>
              <a:rPr lang="en-US" sz="2200" dirty="0"/>
              <a:t>Data Architect</a:t>
            </a:r>
          </a:p>
          <a:p>
            <a:pPr lvl="1"/>
            <a:r>
              <a:rPr lang="en-US" sz="2200" dirty="0"/>
              <a:t>ETL Developer</a:t>
            </a:r>
            <a:endParaRPr lang="en-US" sz="2400" dirty="0"/>
          </a:p>
          <a:p>
            <a:pPr lvl="1"/>
            <a:r>
              <a:rPr lang="en-US" sz="2200" dirty="0"/>
              <a:t>Writer/blogger/speaker/learner about these topics</a:t>
            </a:r>
          </a:p>
          <a:p>
            <a:pPr lvl="2"/>
            <a:r>
              <a:rPr lang="en-US" sz="2000" dirty="0"/>
              <a:t>Written several books on Relational Database Design </a:t>
            </a:r>
            <a:r>
              <a:rPr lang="en-US" sz="1200" dirty="0"/>
              <a:t>(Last time I will mention this)</a:t>
            </a:r>
            <a:endParaRPr lang="en-US" sz="2000" dirty="0"/>
          </a:p>
          <a:p>
            <a:pPr lvl="2"/>
            <a:r>
              <a:rPr lang="en-US" sz="2000" dirty="0"/>
              <a:t>Went to a few of the Kimball Group’s Classes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8992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8" descr="A circular structure with many dots and lines&#10;&#10;Description automatically generated">
            <a:extLst>
              <a:ext uri="{FF2B5EF4-FFF2-40B4-BE49-F238E27FC236}">
                <a16:creationId xmlns:a16="http://schemas.microsoft.com/office/drawing/2014/main" id="{F9954D7D-7549-5A04-1EFD-CCD2FE20F88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825" cy="6858000"/>
          </a:xfr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892DB53-DC66-4177-B11A-04BDC9EE6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177" y="194756"/>
            <a:ext cx="7885824" cy="63013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Why do we build databases to start with?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9B118944-5C66-F8C2-DB24-DBA963EF7A0C}"/>
              </a:ext>
            </a:extLst>
          </p:cNvPr>
          <p:cNvSpPr/>
          <p:nvPr/>
        </p:nvSpPr>
        <p:spPr>
          <a:xfrm>
            <a:off x="77518" y="2465903"/>
            <a:ext cx="2677392" cy="1143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Record Some Activity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34BB3F7-037E-45D4-4265-0D5B9F188ABD}"/>
              </a:ext>
            </a:extLst>
          </p:cNvPr>
          <p:cNvSpPr/>
          <p:nvPr/>
        </p:nvSpPr>
        <p:spPr>
          <a:xfrm>
            <a:off x="8517146" y="2758335"/>
            <a:ext cx="2954658" cy="96332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Follow Up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64F6E1E-B907-F38D-5ECF-A4B84AFBFEE4}"/>
              </a:ext>
            </a:extLst>
          </p:cNvPr>
          <p:cNvSpPr/>
          <p:nvPr/>
        </p:nvSpPr>
        <p:spPr>
          <a:xfrm>
            <a:off x="8517145" y="1943140"/>
            <a:ext cx="3597337" cy="99568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Get paid for that action…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09E7EEA-EE52-548E-AE2E-E8FFD2F6FECF}"/>
              </a:ext>
            </a:extLst>
          </p:cNvPr>
          <p:cNvSpPr/>
          <p:nvPr/>
        </p:nvSpPr>
        <p:spPr>
          <a:xfrm>
            <a:off x="8531142" y="3499710"/>
            <a:ext cx="3698938" cy="1280664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Immediately report that this action has occurred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D803ED08-C34E-FF79-5971-37F3F6445492}"/>
              </a:ext>
            </a:extLst>
          </p:cNvPr>
          <p:cNvSpPr/>
          <p:nvPr/>
        </p:nvSpPr>
        <p:spPr>
          <a:xfrm>
            <a:off x="8517145" y="1289790"/>
            <a:ext cx="2954658" cy="88857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Determine trends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37988F7-721C-BEEF-7FD0-797A91F0A62A}"/>
              </a:ext>
            </a:extLst>
          </p:cNvPr>
          <p:cNvSpPr/>
          <p:nvPr/>
        </p:nvSpPr>
        <p:spPr>
          <a:xfrm>
            <a:off x="8517145" y="5464998"/>
            <a:ext cx="3433117" cy="99568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Be prepared for audits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370B1126-E3C1-408E-BAAE-C655DB3794BE}"/>
              </a:ext>
            </a:extLst>
          </p:cNvPr>
          <p:cNvSpPr/>
          <p:nvPr/>
        </p:nvSpPr>
        <p:spPr>
          <a:xfrm>
            <a:off x="8517145" y="415427"/>
            <a:ext cx="3674855" cy="1048839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Help AI help us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F5992B0-EFF5-D959-1E78-C27672DB932F}"/>
              </a:ext>
            </a:extLst>
          </p:cNvPr>
          <p:cNvSpPr/>
          <p:nvPr/>
        </p:nvSpPr>
        <p:spPr>
          <a:xfrm>
            <a:off x="8522393" y="4555198"/>
            <a:ext cx="2954658" cy="1095246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Indirectly trigger actions to occur</a:t>
            </a:r>
          </a:p>
        </p:txBody>
      </p:sp>
      <p:sp>
        <p:nvSpPr>
          <p:cNvPr id="8" name="Arrow: U-Turn 7">
            <a:extLst>
              <a:ext uri="{FF2B5EF4-FFF2-40B4-BE49-F238E27FC236}">
                <a16:creationId xmlns:a16="http://schemas.microsoft.com/office/drawing/2014/main" id="{F4565D08-9B6E-A296-C089-B85A3E9B1E1A}"/>
              </a:ext>
            </a:extLst>
          </p:cNvPr>
          <p:cNvSpPr/>
          <p:nvPr/>
        </p:nvSpPr>
        <p:spPr>
          <a:xfrm rot="5400000">
            <a:off x="10662251" y="3969637"/>
            <a:ext cx="2284529" cy="619931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413332BC-01DC-6A10-9CB1-743277E82CA5}"/>
              </a:ext>
            </a:extLst>
          </p:cNvPr>
          <p:cNvSpPr/>
          <p:nvPr/>
        </p:nvSpPr>
        <p:spPr>
          <a:xfrm rot="684404">
            <a:off x="3085848" y="4169285"/>
            <a:ext cx="8913309" cy="39574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11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Retrospect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4908</TotalTime>
  <Words>1233</Words>
  <Application>Microsoft Office PowerPoint</Application>
  <PresentationFormat>Widescreen</PresentationFormat>
  <Paragraphs>178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Aptos</vt:lpstr>
      <vt:lpstr>Aptos Display</vt:lpstr>
      <vt:lpstr>Arial</vt:lpstr>
      <vt:lpstr>Calibri</vt:lpstr>
      <vt:lpstr>Calibri Light</vt:lpstr>
      <vt:lpstr>Wingdings</vt:lpstr>
      <vt:lpstr>Retrospect</vt:lpstr>
      <vt:lpstr>Office Theme</vt:lpstr>
      <vt:lpstr>BI versus Relational Design</vt:lpstr>
      <vt:lpstr>And now… on with the show!</vt:lpstr>
      <vt:lpstr>Bit of a warning…</vt:lpstr>
      <vt:lpstr>Who Am I?</vt:lpstr>
      <vt:lpstr>My background</vt:lpstr>
      <vt:lpstr>PowerPoint Presentation</vt:lpstr>
      <vt:lpstr>My non-tech hobby</vt:lpstr>
      <vt:lpstr>My professional background</vt:lpstr>
      <vt:lpstr>Why do we build databases to start with?</vt:lpstr>
      <vt:lpstr>Similarities Between BI and Relational</vt:lpstr>
      <vt:lpstr>Difference: Purpose</vt:lpstr>
      <vt:lpstr>Difference: The data</vt:lpstr>
      <vt:lpstr>Difference: Modeling approach</vt:lpstr>
      <vt:lpstr>Difference: Model Structures</vt:lpstr>
      <vt:lpstr>Warning:</vt:lpstr>
      <vt:lpstr>Model Example Relational</vt:lpstr>
      <vt:lpstr>Model Example Dimensional</vt:lpstr>
      <vt:lpstr>Difference: “Usually”</vt:lpstr>
      <vt:lpstr>Difference: Normalization</vt:lpstr>
      <vt:lpstr>My Biggest Mistake</vt:lpstr>
      <vt:lpstr>In conclusion</vt:lpstr>
      <vt:lpstr>That’s it, time to wake up..</vt:lpstr>
      <vt:lpstr>Questions? Contact info..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 versus Relational Design</dc:title>
  <dc:creator>Louis Davidson</dc:creator>
  <cp:lastModifiedBy>Louis Davidson</cp:lastModifiedBy>
  <cp:revision>3</cp:revision>
  <dcterms:created xsi:type="dcterms:W3CDTF">2025-02-08T22:44:31Z</dcterms:created>
  <dcterms:modified xsi:type="dcterms:W3CDTF">2025-03-08T03:12:56Z</dcterms:modified>
</cp:coreProperties>
</file>